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1" r:id="rId6"/>
    <p:sldId id="264" r:id="rId7"/>
    <p:sldId id="266" r:id="rId8"/>
    <p:sldId id="274" r:id="rId9"/>
    <p:sldId id="267" r:id="rId10"/>
    <p:sldId id="275" r:id="rId11"/>
    <p:sldId id="272" r:id="rId12"/>
    <p:sldId id="276" r:id="rId13"/>
    <p:sldId id="27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>
        <p:scale>
          <a:sx n="50" d="100"/>
          <a:sy n="50" d="100"/>
        </p:scale>
        <p:origin x="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E8C5F-BC21-41A7-9F27-DA7011472D72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3753B-88E7-4A70-BB45-93686D742A7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apture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-261725" y="0"/>
            <a:ext cx="966744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66799"/>
          </a:xfrm>
        </p:spPr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TRƯỜNG CAO ĐẲNG LÝ TỰ TRỌNG TP.HỒ CHÍ MINH</a:t>
            </a:r>
            <a:b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KHOA CÔNG NGHỆ MAY-THỜI TRANG</a:t>
            </a:r>
            <a:endParaRPr lang="en-US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62200"/>
            <a:ext cx="8839200" cy="990600"/>
          </a:xfrm>
        </p:spPr>
        <p:txBody>
          <a:bodyPr>
            <a:noAutofit/>
          </a:bodyPr>
          <a:lstStyle/>
          <a:p>
            <a:r>
              <a:rPr lang="en-US" sz="6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MAY TRANG PHỤC 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endParaRPr 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1295400" y="6553200"/>
            <a:ext cx="6400800" cy="30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12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 bwMode="auto">
          <a:xfrm>
            <a:off x="3048001" y="990600"/>
            <a:ext cx="2971800" cy="8933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1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4267200"/>
            <a:ext cx="4605867" cy="2590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228600"/>
            <a:ext cx="262091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2800" y="228600"/>
            <a:ext cx="2100263" cy="361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2000" y="228600"/>
            <a:ext cx="2085975" cy="36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03961" y="3886201"/>
            <a:ext cx="3240039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43800" y="0"/>
            <a:ext cx="16002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3340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I.Mục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ngừa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tám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gìn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móc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0400" y="914400"/>
            <a:ext cx="60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53400" y="3505200"/>
            <a:ext cx="60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29600" y="1219200"/>
            <a:ext cx="5905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HONG THAO\Desktop\máy may\6156QDjzSsL._SY300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3886200"/>
            <a:ext cx="2971800" cy="29718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4582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3657600"/>
            <a:ext cx="60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9600" y="1371600"/>
            <a:ext cx="5905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9" name="Group 8"/>
          <p:cNvGrpSpPr/>
          <p:nvPr/>
        </p:nvGrpSpPr>
        <p:grpSpPr>
          <a:xfrm>
            <a:off x="6876" y="1295401"/>
            <a:ext cx="2067222" cy="533399"/>
            <a:chOff x="3437" y="339413"/>
            <a:chExt cx="2067222" cy="826889"/>
          </a:xfrm>
        </p:grpSpPr>
        <p:sp>
          <p:nvSpPr>
            <p:cNvPr id="31" name="Rectangle 30"/>
            <p:cNvSpPr/>
            <p:nvPr/>
          </p:nvSpPr>
          <p:spPr>
            <a:xfrm>
              <a:off x="3437" y="339413"/>
              <a:ext cx="2067222" cy="82688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3437" y="339413"/>
              <a:ext cx="2067222" cy="8268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6248" tIns="117856" rIns="206248" bIns="117856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Vật</a:t>
              </a:r>
              <a:r>
                <a:rPr lang="en-US" sz="2400" b="1" kern="12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liệu</a:t>
              </a:r>
              <a:endParaRPr lang="en-US" sz="24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0" y="1828800"/>
            <a:ext cx="2074098" cy="2308623"/>
            <a:chOff x="-3439" y="1166302"/>
            <a:chExt cx="2074098" cy="1856179"/>
          </a:xfrm>
        </p:grpSpPr>
        <p:sp>
          <p:nvSpPr>
            <p:cNvPr id="29" name="Rectangle 28"/>
            <p:cNvSpPr/>
            <p:nvPr/>
          </p:nvSpPr>
          <p:spPr>
            <a:xfrm>
              <a:off x="3437" y="1166302"/>
              <a:ext cx="2067222" cy="1847084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-3439" y="1175397"/>
              <a:ext cx="2067222" cy="18470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1.2 </a:t>
              </a: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mét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vải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khổ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1.2m</a:t>
              </a:r>
              <a:endParaRPr lang="en-US" sz="2400" kern="1200" dirty="0">
                <a:latin typeface="Times New Roman" pitchFamily="18" charset="0"/>
                <a:cs typeface="Times New Roman" pitchFamily="18" charset="0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Chỉ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may</a:t>
              </a: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Phấn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may</a:t>
              </a: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0.2 </a:t>
              </a:r>
              <a:r>
                <a:rPr lang="en-US" sz="24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mét</a:t>
              </a:r>
              <a:r>
                <a:rPr lang="en-US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keo</a:t>
              </a:r>
              <a:r>
                <a:rPr lang="en-US" sz="24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mỏng</a:t>
              </a:r>
              <a:endParaRPr lang="en-US" sz="24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363510" y="1295401"/>
            <a:ext cx="2067222" cy="533400"/>
            <a:chOff x="2360071" y="339413"/>
            <a:chExt cx="2067222" cy="826889"/>
          </a:xfrm>
        </p:grpSpPr>
        <p:sp>
          <p:nvSpPr>
            <p:cNvPr id="27" name="Rectangle 26"/>
            <p:cNvSpPr/>
            <p:nvPr/>
          </p:nvSpPr>
          <p:spPr>
            <a:xfrm>
              <a:off x="2360071" y="339413"/>
              <a:ext cx="2067222" cy="82688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2360071" y="339413"/>
              <a:ext cx="2067222" cy="8268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6248" tIns="117856" rIns="206248" bIns="117856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Dụng</a:t>
              </a:r>
              <a:r>
                <a:rPr lang="en-US" sz="2400" b="1" kern="12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cụ</a:t>
              </a:r>
              <a:endParaRPr lang="en-US" sz="24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720144" y="1295401"/>
            <a:ext cx="2067222" cy="533400"/>
            <a:chOff x="4716705" y="339413"/>
            <a:chExt cx="2067222" cy="826889"/>
          </a:xfrm>
        </p:grpSpPr>
        <p:sp>
          <p:nvSpPr>
            <p:cNvPr id="23" name="Rectangle 22"/>
            <p:cNvSpPr/>
            <p:nvPr/>
          </p:nvSpPr>
          <p:spPr>
            <a:xfrm>
              <a:off x="4716705" y="339413"/>
              <a:ext cx="2067222" cy="82688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Rectangle 23"/>
            <p:cNvSpPr/>
            <p:nvPr/>
          </p:nvSpPr>
          <p:spPr>
            <a:xfrm>
              <a:off x="4716705" y="339413"/>
              <a:ext cx="2067222" cy="8268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6248" tIns="117856" rIns="206248" bIns="117856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Thiết</a:t>
              </a:r>
              <a:r>
                <a:rPr lang="en-US" sz="2400" b="1" kern="12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bị</a:t>
              </a:r>
              <a:endParaRPr lang="en-US" sz="24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724400" y="1828800"/>
            <a:ext cx="2067222" cy="2297312"/>
            <a:chOff x="4716705" y="1166302"/>
            <a:chExt cx="2067222" cy="1847084"/>
          </a:xfrm>
        </p:grpSpPr>
        <p:sp>
          <p:nvSpPr>
            <p:cNvPr id="21" name="Rectangle 20"/>
            <p:cNvSpPr/>
            <p:nvPr/>
          </p:nvSpPr>
          <p:spPr>
            <a:xfrm>
              <a:off x="4716705" y="1166302"/>
              <a:ext cx="2067222" cy="1847084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4716705" y="1166302"/>
              <a:ext cx="2067222" cy="18470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Máy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may</a:t>
              </a:r>
              <a:endParaRPr lang="en-US" sz="2400" kern="1200" dirty="0">
                <a:latin typeface="Times New Roman" pitchFamily="18" charset="0"/>
                <a:cs typeface="Times New Roman" pitchFamily="18" charset="0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Bàn</a:t>
              </a:r>
              <a:r>
                <a:rPr lang="en-US" sz="2400" kern="1200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kern="1200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ủi</a:t>
              </a:r>
              <a:endParaRPr lang="en-US" sz="24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076778" y="1295401"/>
            <a:ext cx="2067222" cy="533400"/>
            <a:chOff x="7073339" y="339413"/>
            <a:chExt cx="2067222" cy="826889"/>
          </a:xfrm>
        </p:grpSpPr>
        <p:sp>
          <p:nvSpPr>
            <p:cNvPr id="19" name="Rectangle 18"/>
            <p:cNvSpPr/>
            <p:nvPr/>
          </p:nvSpPr>
          <p:spPr>
            <a:xfrm>
              <a:off x="7073339" y="339413"/>
              <a:ext cx="2067222" cy="826889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073339" y="339413"/>
              <a:ext cx="2067222" cy="82688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06248" tIns="117856" rIns="206248" bIns="117856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Thực</a:t>
              </a:r>
              <a:r>
                <a:rPr lang="en-US" sz="2400" b="1" kern="1200" dirty="0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b="1" kern="1200" dirty="0" err="1" smtClean="0">
                  <a:solidFill>
                    <a:srgbClr val="0070C0"/>
                  </a:solidFill>
                  <a:latin typeface="Times New Roman" pitchFamily="18" charset="0"/>
                  <a:cs typeface="Times New Roman" pitchFamily="18" charset="0"/>
                </a:rPr>
                <a:t>hiện</a:t>
              </a:r>
              <a:endParaRPr lang="en-US" sz="2400" kern="12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076778" y="1828800"/>
            <a:ext cx="2067222" cy="2297311"/>
            <a:chOff x="7073339" y="1166302"/>
            <a:chExt cx="2067222" cy="1847084"/>
          </a:xfrm>
        </p:grpSpPr>
        <p:sp>
          <p:nvSpPr>
            <p:cNvPr id="17" name="Rectangle 16"/>
            <p:cNvSpPr/>
            <p:nvPr/>
          </p:nvSpPr>
          <p:spPr>
            <a:xfrm>
              <a:off x="7073339" y="1166302"/>
              <a:ext cx="2067222" cy="1847084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8" name="Rectangle 17"/>
            <p:cNvSpPr/>
            <p:nvPr/>
          </p:nvSpPr>
          <p:spPr>
            <a:xfrm>
              <a:off x="7073339" y="1166302"/>
              <a:ext cx="2067222" cy="18470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400" kern="1200" dirty="0" smtClean="0">
                  <a:latin typeface="Times New Roman" pitchFamily="18" charset="0"/>
                  <a:cs typeface="Times New Roman" pitchFamily="18" charset="0"/>
                </a:rPr>
                <a:t>May </a:t>
              </a:r>
              <a:r>
                <a:rPr lang="en-US" sz="2400" kern="1200" dirty="0" err="1" smtClean="0">
                  <a:latin typeface="Times New Roman" pitchFamily="18" charset="0"/>
                  <a:cs typeface="Times New Roman" pitchFamily="18" charset="0"/>
                </a:rPr>
                <a:t>hoàn</a:t>
              </a:r>
              <a:r>
                <a:rPr lang="en-US" sz="2400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kern="1200" dirty="0" err="1" smtClean="0">
                  <a:latin typeface="Times New Roman" pitchFamily="18" charset="0"/>
                  <a:cs typeface="Times New Roman" pitchFamily="18" charset="0"/>
                </a:rPr>
                <a:t>thành</a:t>
              </a:r>
              <a:r>
                <a:rPr lang="en-US" sz="2400" kern="1200" dirty="0" smtClean="0">
                  <a:latin typeface="Times New Roman" pitchFamily="18" charset="0"/>
                  <a:cs typeface="Times New Roman" pitchFamily="18" charset="0"/>
                </a:rPr>
                <a:t> 1 </a:t>
              </a:r>
              <a:r>
                <a:rPr lang="en-US" sz="2400" kern="1200" dirty="0" err="1" smtClean="0">
                  <a:latin typeface="Times New Roman" pitchFamily="18" charset="0"/>
                  <a:cs typeface="Times New Roman" pitchFamily="18" charset="0"/>
                </a:rPr>
                <a:t>sản</a:t>
              </a:r>
              <a:r>
                <a:rPr lang="en-US" sz="2400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kern="1200" dirty="0" err="1" smtClean="0">
                  <a:latin typeface="Times New Roman" pitchFamily="18" charset="0"/>
                  <a:cs typeface="Times New Roman" pitchFamily="18" charset="0"/>
                </a:rPr>
                <a:t>phẩm</a:t>
              </a:r>
              <a:r>
                <a:rPr lang="en-US" sz="2400" kern="1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đầm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tám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400" dirty="0" err="1" smtClean="0">
                  <a:latin typeface="Times New Roman" pitchFamily="18" charset="0"/>
                  <a:cs typeface="Times New Roman" pitchFamily="18" charset="0"/>
                </a:rPr>
                <a:t>mảnh</a:t>
              </a:r>
              <a:r>
                <a:rPr lang="en-US" sz="2400" dirty="0" smtClean="0">
                  <a:latin typeface="Times New Roman" pitchFamily="18" charset="0"/>
                  <a:cs typeface="Times New Roman" pitchFamily="18" charset="0"/>
                </a:rPr>
                <a:t>.</a:t>
              </a:r>
              <a:endParaRPr lang="en-US" sz="2400" kern="1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362200" y="1828800"/>
            <a:ext cx="2067222" cy="2286000"/>
            <a:chOff x="4716705" y="1166302"/>
            <a:chExt cx="2067222" cy="1847084"/>
          </a:xfrm>
        </p:grpSpPr>
        <p:sp>
          <p:nvSpPr>
            <p:cNvPr id="34" name="Rectangle 33"/>
            <p:cNvSpPr/>
            <p:nvPr/>
          </p:nvSpPr>
          <p:spPr>
            <a:xfrm>
              <a:off x="4716705" y="1166302"/>
              <a:ext cx="2067222" cy="1847084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5" name="Rectangle 34"/>
            <p:cNvSpPr/>
            <p:nvPr/>
          </p:nvSpPr>
          <p:spPr>
            <a:xfrm>
              <a:off x="4716705" y="1166302"/>
              <a:ext cx="2067222" cy="184708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8016" tIns="128016" rIns="170688" bIns="192024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en-US" sz="24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2362200" y="1828800"/>
            <a:ext cx="2209800" cy="2363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Kim may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Thước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Kim may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28600" lvl="1" indent="-228600" defTabSz="10668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bấm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7772400" y="1"/>
            <a:ext cx="1371600" cy="1069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0" y="45720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</a:t>
            </a:r>
            <a:r>
              <a:rPr lang="vi-VN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5811458">
            <a:off x="7999800" y="61502"/>
            <a:ext cx="60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391057">
            <a:off x="620185" y="103780"/>
            <a:ext cx="644784" cy="57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24112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2.Mô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phẳng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4" name="Group 63"/>
          <p:cNvGrpSpPr/>
          <p:nvPr/>
        </p:nvGrpSpPr>
        <p:grpSpPr>
          <a:xfrm>
            <a:off x="304800" y="1143000"/>
            <a:ext cx="2638096" cy="4652579"/>
            <a:chOff x="1208690" y="2039008"/>
            <a:chExt cx="2638096" cy="4652579"/>
          </a:xfrm>
          <a:blipFill dpi="0" rotWithShape="1">
            <a:blip r:embed="rId3"/>
            <a:srcRect/>
            <a:stretch>
              <a:fillRect l="3000"/>
            </a:stretch>
          </a:blipFill>
        </p:grpSpPr>
        <p:sp>
          <p:nvSpPr>
            <p:cNvPr id="58" name="Freeform 57"/>
            <p:cNvSpPr/>
            <p:nvPr/>
          </p:nvSpPr>
          <p:spPr>
            <a:xfrm>
              <a:off x="1208690" y="2039008"/>
              <a:ext cx="2638096" cy="4652579"/>
            </a:xfrm>
            <a:custGeom>
              <a:avLst/>
              <a:gdLst>
                <a:gd name="connsiteX0" fmla="*/ 1142124 w 3324772"/>
                <a:gd name="connsiteY0" fmla="*/ 82331 h 4941614"/>
                <a:gd name="connsiteX1" fmla="*/ 900386 w 3324772"/>
                <a:gd name="connsiteY1" fmla="*/ 176924 h 4941614"/>
                <a:gd name="connsiteX2" fmla="*/ 921407 w 3324772"/>
                <a:gd name="connsiteY2" fmla="*/ 1143876 h 4941614"/>
                <a:gd name="connsiteX3" fmla="*/ 343338 w 3324772"/>
                <a:gd name="connsiteY3" fmla="*/ 4391572 h 4941614"/>
                <a:gd name="connsiteX4" fmla="*/ 2981434 w 3324772"/>
                <a:gd name="connsiteY4" fmla="*/ 4402083 h 4941614"/>
                <a:gd name="connsiteX5" fmla="*/ 2403365 w 3324772"/>
                <a:gd name="connsiteY5" fmla="*/ 1154386 h 4941614"/>
                <a:gd name="connsiteX6" fmla="*/ 2424386 w 3324772"/>
                <a:gd name="connsiteY6" fmla="*/ 197945 h 4941614"/>
                <a:gd name="connsiteX7" fmla="*/ 2182648 w 3324772"/>
                <a:gd name="connsiteY7" fmla="*/ 113862 h 4941614"/>
                <a:gd name="connsiteX8" fmla="*/ 2003972 w 3324772"/>
                <a:gd name="connsiteY8" fmla="*/ 565807 h 4941614"/>
                <a:gd name="connsiteX9" fmla="*/ 1310289 w 3324772"/>
                <a:gd name="connsiteY9" fmla="*/ 544786 h 4941614"/>
                <a:gd name="connsiteX10" fmla="*/ 1142124 w 3324772"/>
                <a:gd name="connsiteY10" fmla="*/ 82331 h 4941614"/>
                <a:gd name="connsiteX0" fmla="*/ 798786 w 2981434"/>
                <a:gd name="connsiteY0" fmla="*/ 82331 h 4941614"/>
                <a:gd name="connsiteX1" fmla="*/ 557048 w 2981434"/>
                <a:gd name="connsiteY1" fmla="*/ 176924 h 4941614"/>
                <a:gd name="connsiteX2" fmla="*/ 578069 w 2981434"/>
                <a:gd name="connsiteY2" fmla="*/ 1143876 h 4941614"/>
                <a:gd name="connsiteX3" fmla="*/ 0 w 2981434"/>
                <a:gd name="connsiteY3" fmla="*/ 4391572 h 4941614"/>
                <a:gd name="connsiteX4" fmla="*/ 2638096 w 2981434"/>
                <a:gd name="connsiteY4" fmla="*/ 4402083 h 4941614"/>
                <a:gd name="connsiteX5" fmla="*/ 2060027 w 2981434"/>
                <a:gd name="connsiteY5" fmla="*/ 1154386 h 4941614"/>
                <a:gd name="connsiteX6" fmla="*/ 2081048 w 2981434"/>
                <a:gd name="connsiteY6" fmla="*/ 197945 h 4941614"/>
                <a:gd name="connsiteX7" fmla="*/ 1839310 w 2981434"/>
                <a:gd name="connsiteY7" fmla="*/ 113862 h 4941614"/>
                <a:gd name="connsiteX8" fmla="*/ 1660634 w 2981434"/>
                <a:gd name="connsiteY8" fmla="*/ 565807 h 4941614"/>
                <a:gd name="connsiteX9" fmla="*/ 966951 w 2981434"/>
                <a:gd name="connsiteY9" fmla="*/ 544786 h 4941614"/>
                <a:gd name="connsiteX10" fmla="*/ 798786 w 2981434"/>
                <a:gd name="connsiteY10" fmla="*/ 82331 h 4941614"/>
                <a:gd name="connsiteX0" fmla="*/ 798786 w 2981434"/>
                <a:gd name="connsiteY0" fmla="*/ 82331 h 4941614"/>
                <a:gd name="connsiteX1" fmla="*/ 557048 w 2981434"/>
                <a:gd name="connsiteY1" fmla="*/ 176924 h 4941614"/>
                <a:gd name="connsiteX2" fmla="*/ 578069 w 2981434"/>
                <a:gd name="connsiteY2" fmla="*/ 1143876 h 4941614"/>
                <a:gd name="connsiteX3" fmla="*/ 0 w 2981434"/>
                <a:gd name="connsiteY3" fmla="*/ 4391572 h 4941614"/>
                <a:gd name="connsiteX4" fmla="*/ 2638096 w 2981434"/>
                <a:gd name="connsiteY4" fmla="*/ 4402083 h 4941614"/>
                <a:gd name="connsiteX5" fmla="*/ 2060027 w 2981434"/>
                <a:gd name="connsiteY5" fmla="*/ 1154386 h 4941614"/>
                <a:gd name="connsiteX6" fmla="*/ 2081048 w 2981434"/>
                <a:gd name="connsiteY6" fmla="*/ 197945 h 4941614"/>
                <a:gd name="connsiteX7" fmla="*/ 1839310 w 2981434"/>
                <a:gd name="connsiteY7" fmla="*/ 113862 h 4941614"/>
                <a:gd name="connsiteX8" fmla="*/ 1660634 w 2981434"/>
                <a:gd name="connsiteY8" fmla="*/ 565807 h 4941614"/>
                <a:gd name="connsiteX9" fmla="*/ 966951 w 2981434"/>
                <a:gd name="connsiteY9" fmla="*/ 544786 h 4941614"/>
                <a:gd name="connsiteX10" fmla="*/ 798786 w 2981434"/>
                <a:gd name="connsiteY10" fmla="*/ 82331 h 4941614"/>
                <a:gd name="connsiteX0" fmla="*/ 798786 w 2981434"/>
                <a:gd name="connsiteY0" fmla="*/ 82331 h 4635062"/>
                <a:gd name="connsiteX1" fmla="*/ 557048 w 2981434"/>
                <a:gd name="connsiteY1" fmla="*/ 176924 h 4635062"/>
                <a:gd name="connsiteX2" fmla="*/ 578069 w 2981434"/>
                <a:gd name="connsiteY2" fmla="*/ 1143876 h 4635062"/>
                <a:gd name="connsiteX3" fmla="*/ 0 w 2981434"/>
                <a:gd name="connsiteY3" fmla="*/ 4391572 h 4635062"/>
                <a:gd name="connsiteX4" fmla="*/ 2638096 w 2981434"/>
                <a:gd name="connsiteY4" fmla="*/ 4402083 h 4635062"/>
                <a:gd name="connsiteX5" fmla="*/ 2060027 w 2981434"/>
                <a:gd name="connsiteY5" fmla="*/ 1154386 h 4635062"/>
                <a:gd name="connsiteX6" fmla="*/ 2081048 w 2981434"/>
                <a:gd name="connsiteY6" fmla="*/ 197945 h 4635062"/>
                <a:gd name="connsiteX7" fmla="*/ 1839310 w 2981434"/>
                <a:gd name="connsiteY7" fmla="*/ 113862 h 4635062"/>
                <a:gd name="connsiteX8" fmla="*/ 1660634 w 2981434"/>
                <a:gd name="connsiteY8" fmla="*/ 565807 h 4635062"/>
                <a:gd name="connsiteX9" fmla="*/ 966951 w 2981434"/>
                <a:gd name="connsiteY9" fmla="*/ 544786 h 4635062"/>
                <a:gd name="connsiteX10" fmla="*/ 798786 w 2981434"/>
                <a:gd name="connsiteY10" fmla="*/ 82331 h 4635062"/>
                <a:gd name="connsiteX0" fmla="*/ 798786 w 2981434"/>
                <a:gd name="connsiteY0" fmla="*/ 82331 h 4689366"/>
                <a:gd name="connsiteX1" fmla="*/ 557048 w 2981434"/>
                <a:gd name="connsiteY1" fmla="*/ 176924 h 4689366"/>
                <a:gd name="connsiteX2" fmla="*/ 578069 w 2981434"/>
                <a:gd name="connsiteY2" fmla="*/ 1143876 h 4689366"/>
                <a:gd name="connsiteX3" fmla="*/ 0 w 2981434"/>
                <a:gd name="connsiteY3" fmla="*/ 4391572 h 4689366"/>
                <a:gd name="connsiteX4" fmla="*/ 2638096 w 2981434"/>
                <a:gd name="connsiteY4" fmla="*/ 4402083 h 4689366"/>
                <a:gd name="connsiteX5" fmla="*/ 2060027 w 2981434"/>
                <a:gd name="connsiteY5" fmla="*/ 1154386 h 4689366"/>
                <a:gd name="connsiteX6" fmla="*/ 2081048 w 2981434"/>
                <a:gd name="connsiteY6" fmla="*/ 197945 h 4689366"/>
                <a:gd name="connsiteX7" fmla="*/ 1839310 w 2981434"/>
                <a:gd name="connsiteY7" fmla="*/ 113862 h 4689366"/>
                <a:gd name="connsiteX8" fmla="*/ 1660634 w 2981434"/>
                <a:gd name="connsiteY8" fmla="*/ 565807 h 4689366"/>
                <a:gd name="connsiteX9" fmla="*/ 966951 w 2981434"/>
                <a:gd name="connsiteY9" fmla="*/ 544786 h 4689366"/>
                <a:gd name="connsiteX10" fmla="*/ 798786 w 2981434"/>
                <a:gd name="connsiteY10" fmla="*/ 82331 h 4689366"/>
                <a:gd name="connsiteX0" fmla="*/ 798786 w 2981434"/>
                <a:gd name="connsiteY0" fmla="*/ 82331 h 4689366"/>
                <a:gd name="connsiteX1" fmla="*/ 557048 w 2981434"/>
                <a:gd name="connsiteY1" fmla="*/ 176924 h 4689366"/>
                <a:gd name="connsiteX2" fmla="*/ 578069 w 2981434"/>
                <a:gd name="connsiteY2" fmla="*/ 1143876 h 4689366"/>
                <a:gd name="connsiteX3" fmla="*/ 0 w 2981434"/>
                <a:gd name="connsiteY3" fmla="*/ 4391572 h 4689366"/>
                <a:gd name="connsiteX4" fmla="*/ 2638096 w 2981434"/>
                <a:gd name="connsiteY4" fmla="*/ 4402083 h 4689366"/>
                <a:gd name="connsiteX5" fmla="*/ 2060027 w 2981434"/>
                <a:gd name="connsiteY5" fmla="*/ 1154386 h 4689366"/>
                <a:gd name="connsiteX6" fmla="*/ 2081048 w 2981434"/>
                <a:gd name="connsiteY6" fmla="*/ 197945 h 4689366"/>
                <a:gd name="connsiteX7" fmla="*/ 1839310 w 2981434"/>
                <a:gd name="connsiteY7" fmla="*/ 113862 h 4689366"/>
                <a:gd name="connsiteX8" fmla="*/ 1660634 w 2981434"/>
                <a:gd name="connsiteY8" fmla="*/ 565807 h 4689366"/>
                <a:gd name="connsiteX9" fmla="*/ 966951 w 2981434"/>
                <a:gd name="connsiteY9" fmla="*/ 544786 h 4689366"/>
                <a:gd name="connsiteX10" fmla="*/ 798786 w 2981434"/>
                <a:gd name="connsiteY10" fmla="*/ 82331 h 4689366"/>
                <a:gd name="connsiteX0" fmla="*/ 798786 w 2981434"/>
                <a:gd name="connsiteY0" fmla="*/ 82331 h 4734910"/>
                <a:gd name="connsiteX1" fmla="*/ 557048 w 2981434"/>
                <a:gd name="connsiteY1" fmla="*/ 176924 h 4734910"/>
                <a:gd name="connsiteX2" fmla="*/ 578069 w 2981434"/>
                <a:gd name="connsiteY2" fmla="*/ 1143876 h 4734910"/>
                <a:gd name="connsiteX3" fmla="*/ 0 w 2981434"/>
                <a:gd name="connsiteY3" fmla="*/ 4391572 h 4734910"/>
                <a:gd name="connsiteX4" fmla="*/ 2638096 w 2981434"/>
                <a:gd name="connsiteY4" fmla="*/ 4402083 h 4734910"/>
                <a:gd name="connsiteX5" fmla="*/ 2060027 w 2981434"/>
                <a:gd name="connsiteY5" fmla="*/ 1154386 h 4734910"/>
                <a:gd name="connsiteX6" fmla="*/ 2081048 w 2981434"/>
                <a:gd name="connsiteY6" fmla="*/ 197945 h 4734910"/>
                <a:gd name="connsiteX7" fmla="*/ 1839310 w 2981434"/>
                <a:gd name="connsiteY7" fmla="*/ 113862 h 4734910"/>
                <a:gd name="connsiteX8" fmla="*/ 1660634 w 2981434"/>
                <a:gd name="connsiteY8" fmla="*/ 565807 h 4734910"/>
                <a:gd name="connsiteX9" fmla="*/ 966951 w 2981434"/>
                <a:gd name="connsiteY9" fmla="*/ 544786 h 4734910"/>
                <a:gd name="connsiteX10" fmla="*/ 798786 w 2981434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82331 h 4734910"/>
                <a:gd name="connsiteX1" fmla="*/ 557048 w 2638096"/>
                <a:gd name="connsiteY1" fmla="*/ 176924 h 4734910"/>
                <a:gd name="connsiteX2" fmla="*/ 578069 w 2638096"/>
                <a:gd name="connsiteY2" fmla="*/ 1143876 h 4734910"/>
                <a:gd name="connsiteX3" fmla="*/ 0 w 2638096"/>
                <a:gd name="connsiteY3" fmla="*/ 4391572 h 4734910"/>
                <a:gd name="connsiteX4" fmla="*/ 2638096 w 2638096"/>
                <a:gd name="connsiteY4" fmla="*/ 4402083 h 4734910"/>
                <a:gd name="connsiteX5" fmla="*/ 2060027 w 2638096"/>
                <a:gd name="connsiteY5" fmla="*/ 1154386 h 4734910"/>
                <a:gd name="connsiteX6" fmla="*/ 2081048 w 2638096"/>
                <a:gd name="connsiteY6" fmla="*/ 197945 h 4734910"/>
                <a:gd name="connsiteX7" fmla="*/ 1839310 w 2638096"/>
                <a:gd name="connsiteY7" fmla="*/ 113862 h 4734910"/>
                <a:gd name="connsiteX8" fmla="*/ 1660634 w 2638096"/>
                <a:gd name="connsiteY8" fmla="*/ 565807 h 4734910"/>
                <a:gd name="connsiteX9" fmla="*/ 966951 w 2638096"/>
                <a:gd name="connsiteY9" fmla="*/ 544786 h 4734910"/>
                <a:gd name="connsiteX10" fmla="*/ 798786 w 2638096"/>
                <a:gd name="connsiteY10" fmla="*/ 82331 h 4734910"/>
                <a:gd name="connsiteX0" fmla="*/ 798786 w 2638096"/>
                <a:gd name="connsiteY0" fmla="*/ 61310 h 4713889"/>
                <a:gd name="connsiteX1" fmla="*/ 557048 w 2638096"/>
                <a:gd name="connsiteY1" fmla="*/ 155903 h 4713889"/>
                <a:gd name="connsiteX2" fmla="*/ 578069 w 2638096"/>
                <a:gd name="connsiteY2" fmla="*/ 1122855 h 4713889"/>
                <a:gd name="connsiteX3" fmla="*/ 0 w 2638096"/>
                <a:gd name="connsiteY3" fmla="*/ 4370551 h 4713889"/>
                <a:gd name="connsiteX4" fmla="*/ 2638096 w 2638096"/>
                <a:gd name="connsiteY4" fmla="*/ 4381062 h 4713889"/>
                <a:gd name="connsiteX5" fmla="*/ 2060027 w 2638096"/>
                <a:gd name="connsiteY5" fmla="*/ 1133365 h 4713889"/>
                <a:gd name="connsiteX6" fmla="*/ 2081048 w 2638096"/>
                <a:gd name="connsiteY6" fmla="*/ 176924 h 4713889"/>
                <a:gd name="connsiteX7" fmla="*/ 1839310 w 2638096"/>
                <a:gd name="connsiteY7" fmla="*/ 92841 h 4713889"/>
                <a:gd name="connsiteX8" fmla="*/ 1660634 w 2638096"/>
                <a:gd name="connsiteY8" fmla="*/ 544786 h 4713889"/>
                <a:gd name="connsiteX9" fmla="*/ 966951 w 2638096"/>
                <a:gd name="connsiteY9" fmla="*/ 523765 h 4713889"/>
                <a:gd name="connsiteX10" fmla="*/ 798786 w 2638096"/>
                <a:gd name="connsiteY10" fmla="*/ 61310 h 4713889"/>
                <a:gd name="connsiteX0" fmla="*/ 798786 w 2638096"/>
                <a:gd name="connsiteY0" fmla="*/ 57807 h 4710386"/>
                <a:gd name="connsiteX1" fmla="*/ 557048 w 2638096"/>
                <a:gd name="connsiteY1" fmla="*/ 152400 h 4710386"/>
                <a:gd name="connsiteX2" fmla="*/ 578069 w 2638096"/>
                <a:gd name="connsiteY2" fmla="*/ 1119352 h 4710386"/>
                <a:gd name="connsiteX3" fmla="*/ 0 w 2638096"/>
                <a:gd name="connsiteY3" fmla="*/ 4367048 h 4710386"/>
                <a:gd name="connsiteX4" fmla="*/ 2638096 w 2638096"/>
                <a:gd name="connsiteY4" fmla="*/ 4377559 h 4710386"/>
                <a:gd name="connsiteX5" fmla="*/ 2060027 w 2638096"/>
                <a:gd name="connsiteY5" fmla="*/ 1129862 h 4710386"/>
                <a:gd name="connsiteX6" fmla="*/ 2081048 w 2638096"/>
                <a:gd name="connsiteY6" fmla="*/ 173421 h 4710386"/>
                <a:gd name="connsiteX7" fmla="*/ 1839310 w 2638096"/>
                <a:gd name="connsiteY7" fmla="*/ 89338 h 4710386"/>
                <a:gd name="connsiteX8" fmla="*/ 1660634 w 2638096"/>
                <a:gd name="connsiteY8" fmla="*/ 541283 h 4710386"/>
                <a:gd name="connsiteX9" fmla="*/ 966951 w 2638096"/>
                <a:gd name="connsiteY9" fmla="*/ 520262 h 4710386"/>
                <a:gd name="connsiteX10" fmla="*/ 798786 w 2638096"/>
                <a:gd name="connsiteY10" fmla="*/ 57807 h 4710386"/>
                <a:gd name="connsiteX0" fmla="*/ 798786 w 2638096"/>
                <a:gd name="connsiteY0" fmla="*/ 57807 h 4710386"/>
                <a:gd name="connsiteX1" fmla="*/ 557048 w 2638096"/>
                <a:gd name="connsiteY1" fmla="*/ 152400 h 4710386"/>
                <a:gd name="connsiteX2" fmla="*/ 578069 w 2638096"/>
                <a:gd name="connsiteY2" fmla="*/ 1119352 h 4710386"/>
                <a:gd name="connsiteX3" fmla="*/ 0 w 2638096"/>
                <a:gd name="connsiteY3" fmla="*/ 4367048 h 4710386"/>
                <a:gd name="connsiteX4" fmla="*/ 2638096 w 2638096"/>
                <a:gd name="connsiteY4" fmla="*/ 4377559 h 4710386"/>
                <a:gd name="connsiteX5" fmla="*/ 2060027 w 2638096"/>
                <a:gd name="connsiteY5" fmla="*/ 1129862 h 4710386"/>
                <a:gd name="connsiteX6" fmla="*/ 2081048 w 2638096"/>
                <a:gd name="connsiteY6" fmla="*/ 173421 h 4710386"/>
                <a:gd name="connsiteX7" fmla="*/ 1839310 w 2638096"/>
                <a:gd name="connsiteY7" fmla="*/ 89338 h 4710386"/>
                <a:gd name="connsiteX8" fmla="*/ 1660634 w 2638096"/>
                <a:gd name="connsiteY8" fmla="*/ 541283 h 4710386"/>
                <a:gd name="connsiteX9" fmla="*/ 966951 w 2638096"/>
                <a:gd name="connsiteY9" fmla="*/ 520262 h 4710386"/>
                <a:gd name="connsiteX10" fmla="*/ 798786 w 2638096"/>
                <a:gd name="connsiteY10" fmla="*/ 57807 h 4710386"/>
                <a:gd name="connsiteX0" fmla="*/ 798786 w 2638096"/>
                <a:gd name="connsiteY0" fmla="*/ 57807 h 4710386"/>
                <a:gd name="connsiteX1" fmla="*/ 557048 w 2638096"/>
                <a:gd name="connsiteY1" fmla="*/ 152400 h 4710386"/>
                <a:gd name="connsiteX2" fmla="*/ 578069 w 2638096"/>
                <a:gd name="connsiteY2" fmla="*/ 1119352 h 4710386"/>
                <a:gd name="connsiteX3" fmla="*/ 0 w 2638096"/>
                <a:gd name="connsiteY3" fmla="*/ 4367048 h 4710386"/>
                <a:gd name="connsiteX4" fmla="*/ 2638096 w 2638096"/>
                <a:gd name="connsiteY4" fmla="*/ 4377559 h 4710386"/>
                <a:gd name="connsiteX5" fmla="*/ 2060027 w 2638096"/>
                <a:gd name="connsiteY5" fmla="*/ 1129862 h 4710386"/>
                <a:gd name="connsiteX6" fmla="*/ 2081048 w 2638096"/>
                <a:gd name="connsiteY6" fmla="*/ 173421 h 4710386"/>
                <a:gd name="connsiteX7" fmla="*/ 1839310 w 2638096"/>
                <a:gd name="connsiteY7" fmla="*/ 89338 h 4710386"/>
                <a:gd name="connsiteX8" fmla="*/ 1660634 w 2638096"/>
                <a:gd name="connsiteY8" fmla="*/ 541283 h 4710386"/>
                <a:gd name="connsiteX9" fmla="*/ 966951 w 2638096"/>
                <a:gd name="connsiteY9" fmla="*/ 520262 h 4710386"/>
                <a:gd name="connsiteX10" fmla="*/ 798786 w 2638096"/>
                <a:gd name="connsiteY10" fmla="*/ 57807 h 4710386"/>
                <a:gd name="connsiteX0" fmla="*/ 798786 w 2638096"/>
                <a:gd name="connsiteY0" fmla="*/ 57807 h 4710386"/>
                <a:gd name="connsiteX1" fmla="*/ 557048 w 2638096"/>
                <a:gd name="connsiteY1" fmla="*/ 152400 h 4710386"/>
                <a:gd name="connsiteX2" fmla="*/ 578069 w 2638096"/>
                <a:gd name="connsiteY2" fmla="*/ 1119352 h 4710386"/>
                <a:gd name="connsiteX3" fmla="*/ 0 w 2638096"/>
                <a:gd name="connsiteY3" fmla="*/ 4367048 h 4710386"/>
                <a:gd name="connsiteX4" fmla="*/ 2638096 w 2638096"/>
                <a:gd name="connsiteY4" fmla="*/ 4377559 h 4710386"/>
                <a:gd name="connsiteX5" fmla="*/ 2060027 w 2638096"/>
                <a:gd name="connsiteY5" fmla="*/ 1129862 h 4710386"/>
                <a:gd name="connsiteX6" fmla="*/ 2081048 w 2638096"/>
                <a:gd name="connsiteY6" fmla="*/ 173421 h 4710386"/>
                <a:gd name="connsiteX7" fmla="*/ 1839310 w 2638096"/>
                <a:gd name="connsiteY7" fmla="*/ 89338 h 4710386"/>
                <a:gd name="connsiteX8" fmla="*/ 1660634 w 2638096"/>
                <a:gd name="connsiteY8" fmla="*/ 541283 h 4710386"/>
                <a:gd name="connsiteX9" fmla="*/ 966951 w 2638096"/>
                <a:gd name="connsiteY9" fmla="*/ 520262 h 4710386"/>
                <a:gd name="connsiteX10" fmla="*/ 798786 w 2638096"/>
                <a:gd name="connsiteY10" fmla="*/ 57807 h 4710386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  <a:gd name="connsiteX0" fmla="*/ 798786 w 2638096"/>
                <a:gd name="connsiteY0" fmla="*/ 0 h 4652579"/>
                <a:gd name="connsiteX1" fmla="*/ 557048 w 2638096"/>
                <a:gd name="connsiteY1" fmla="*/ 94593 h 4652579"/>
                <a:gd name="connsiteX2" fmla="*/ 578069 w 2638096"/>
                <a:gd name="connsiteY2" fmla="*/ 1061545 h 4652579"/>
                <a:gd name="connsiteX3" fmla="*/ 0 w 2638096"/>
                <a:gd name="connsiteY3" fmla="*/ 4309241 h 4652579"/>
                <a:gd name="connsiteX4" fmla="*/ 2638096 w 2638096"/>
                <a:gd name="connsiteY4" fmla="*/ 4319752 h 4652579"/>
                <a:gd name="connsiteX5" fmla="*/ 2060027 w 2638096"/>
                <a:gd name="connsiteY5" fmla="*/ 1072055 h 4652579"/>
                <a:gd name="connsiteX6" fmla="*/ 2081048 w 2638096"/>
                <a:gd name="connsiteY6" fmla="*/ 115614 h 4652579"/>
                <a:gd name="connsiteX7" fmla="*/ 1839310 w 2638096"/>
                <a:gd name="connsiteY7" fmla="*/ 31531 h 4652579"/>
                <a:gd name="connsiteX8" fmla="*/ 1660634 w 2638096"/>
                <a:gd name="connsiteY8" fmla="*/ 483476 h 4652579"/>
                <a:gd name="connsiteX9" fmla="*/ 966951 w 2638096"/>
                <a:gd name="connsiteY9" fmla="*/ 462455 h 4652579"/>
                <a:gd name="connsiteX10" fmla="*/ 798786 w 2638096"/>
                <a:gd name="connsiteY10" fmla="*/ 0 h 4652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38096" h="4652579">
                  <a:moveTo>
                    <a:pt x="798786" y="0"/>
                  </a:moveTo>
                  <a:cubicBezTo>
                    <a:pt x="633187" y="64924"/>
                    <a:pt x="673352" y="50671"/>
                    <a:pt x="557048" y="94593"/>
                  </a:cubicBezTo>
                  <a:cubicBezTo>
                    <a:pt x="613669" y="393367"/>
                    <a:pt x="715579" y="737476"/>
                    <a:pt x="578069" y="1061545"/>
                  </a:cubicBezTo>
                  <a:cubicBezTo>
                    <a:pt x="910897" y="2021489"/>
                    <a:pt x="463331" y="2194910"/>
                    <a:pt x="0" y="4309241"/>
                  </a:cubicBezTo>
                  <a:cubicBezTo>
                    <a:pt x="800539" y="4652579"/>
                    <a:pt x="2123965" y="4607035"/>
                    <a:pt x="2638096" y="4319752"/>
                  </a:cubicBezTo>
                  <a:cubicBezTo>
                    <a:pt x="2250964" y="2400738"/>
                    <a:pt x="1703551" y="2319283"/>
                    <a:pt x="2060027" y="1072055"/>
                  </a:cubicBezTo>
                  <a:cubicBezTo>
                    <a:pt x="1919889" y="618358"/>
                    <a:pt x="2040931" y="415098"/>
                    <a:pt x="2081048" y="115614"/>
                  </a:cubicBezTo>
                  <a:cubicBezTo>
                    <a:pt x="1967693" y="76053"/>
                    <a:pt x="1959482" y="65689"/>
                    <a:pt x="1839310" y="31531"/>
                  </a:cubicBezTo>
                  <a:cubicBezTo>
                    <a:pt x="1790460" y="166440"/>
                    <a:pt x="1780650" y="198130"/>
                    <a:pt x="1660634" y="483476"/>
                  </a:cubicBezTo>
                  <a:cubicBezTo>
                    <a:pt x="1317278" y="490881"/>
                    <a:pt x="1282297" y="480372"/>
                    <a:pt x="966951" y="462455"/>
                  </a:cubicBezTo>
                  <a:cubicBezTo>
                    <a:pt x="884183" y="222874"/>
                    <a:pt x="860782" y="168061"/>
                    <a:pt x="798786" y="0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>
              <a:off x="2726787" y="2096086"/>
              <a:ext cx="508781" cy="4417256"/>
            </a:xfrm>
            <a:custGeom>
              <a:avLst/>
              <a:gdLst>
                <a:gd name="connsiteX0" fmla="*/ 0 w 70338"/>
                <a:gd name="connsiteY0" fmla="*/ 0 h 4417256"/>
                <a:gd name="connsiteX1" fmla="*/ 70338 w 70338"/>
                <a:gd name="connsiteY1" fmla="*/ 4417256 h 4417256"/>
                <a:gd name="connsiteX2" fmla="*/ 70338 w 70338"/>
                <a:gd name="connsiteY2" fmla="*/ 4417256 h 4417256"/>
                <a:gd name="connsiteX0" fmla="*/ 438443 w 508781"/>
                <a:gd name="connsiteY0" fmla="*/ 0 h 4417256"/>
                <a:gd name="connsiteX1" fmla="*/ 508781 w 508781"/>
                <a:gd name="connsiteY1" fmla="*/ 4417256 h 4417256"/>
                <a:gd name="connsiteX2" fmla="*/ 508781 w 508781"/>
                <a:gd name="connsiteY2" fmla="*/ 4417256 h 4417256"/>
                <a:gd name="connsiteX0" fmla="*/ 438443 w 508781"/>
                <a:gd name="connsiteY0" fmla="*/ 0 h 4417256"/>
                <a:gd name="connsiteX1" fmla="*/ 508781 w 508781"/>
                <a:gd name="connsiteY1" fmla="*/ 4417256 h 4417256"/>
                <a:gd name="connsiteX2" fmla="*/ 508781 w 508781"/>
                <a:gd name="connsiteY2" fmla="*/ 4417256 h 4417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781" h="4417256">
                  <a:moveTo>
                    <a:pt x="438443" y="0"/>
                  </a:moveTo>
                  <a:cubicBezTo>
                    <a:pt x="131298" y="1562687"/>
                    <a:pt x="0" y="2051539"/>
                    <a:pt x="508781" y="4417256"/>
                  </a:cubicBezTo>
                  <a:lnTo>
                    <a:pt x="508781" y="4417256"/>
                  </a:lnTo>
                </a:path>
              </a:pathLst>
            </a:cu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Freeform 59"/>
            <p:cNvSpPr/>
            <p:nvPr/>
          </p:nvSpPr>
          <p:spPr>
            <a:xfrm flipH="1">
              <a:off x="1828799" y="2057400"/>
              <a:ext cx="508781" cy="4480560"/>
            </a:xfrm>
            <a:custGeom>
              <a:avLst/>
              <a:gdLst>
                <a:gd name="connsiteX0" fmla="*/ 0 w 70338"/>
                <a:gd name="connsiteY0" fmla="*/ 0 h 4417256"/>
                <a:gd name="connsiteX1" fmla="*/ 70338 w 70338"/>
                <a:gd name="connsiteY1" fmla="*/ 4417256 h 4417256"/>
                <a:gd name="connsiteX2" fmla="*/ 70338 w 70338"/>
                <a:gd name="connsiteY2" fmla="*/ 4417256 h 4417256"/>
                <a:gd name="connsiteX0" fmla="*/ 438443 w 508781"/>
                <a:gd name="connsiteY0" fmla="*/ 0 h 4417256"/>
                <a:gd name="connsiteX1" fmla="*/ 508781 w 508781"/>
                <a:gd name="connsiteY1" fmla="*/ 4417256 h 4417256"/>
                <a:gd name="connsiteX2" fmla="*/ 508781 w 508781"/>
                <a:gd name="connsiteY2" fmla="*/ 4417256 h 4417256"/>
                <a:gd name="connsiteX0" fmla="*/ 438443 w 508781"/>
                <a:gd name="connsiteY0" fmla="*/ 0 h 4417256"/>
                <a:gd name="connsiteX1" fmla="*/ 508781 w 508781"/>
                <a:gd name="connsiteY1" fmla="*/ 4417256 h 4417256"/>
                <a:gd name="connsiteX2" fmla="*/ 508781 w 508781"/>
                <a:gd name="connsiteY2" fmla="*/ 4417256 h 44172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08781" h="4417256">
                  <a:moveTo>
                    <a:pt x="438443" y="0"/>
                  </a:moveTo>
                  <a:cubicBezTo>
                    <a:pt x="131298" y="1562687"/>
                    <a:pt x="0" y="2051539"/>
                    <a:pt x="508781" y="4417256"/>
                  </a:cubicBezTo>
                  <a:lnTo>
                    <a:pt x="508781" y="4417256"/>
                  </a:lnTo>
                </a:path>
              </a:pathLst>
            </a:cu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2" name="Straight Connector 61"/>
            <p:cNvCxnSpPr/>
            <p:nvPr/>
          </p:nvCxnSpPr>
          <p:spPr>
            <a:xfrm rot="5400000">
              <a:off x="480060" y="4549140"/>
              <a:ext cx="4069080" cy="1588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oup 100"/>
          <p:cNvGrpSpPr/>
          <p:nvPr/>
        </p:nvGrpSpPr>
        <p:grpSpPr>
          <a:xfrm>
            <a:off x="6248400" y="1219200"/>
            <a:ext cx="2638096" cy="4655336"/>
            <a:chOff x="6172200" y="1216443"/>
            <a:chExt cx="2638096" cy="4655336"/>
          </a:xfrm>
        </p:grpSpPr>
        <p:grpSp>
          <p:nvGrpSpPr>
            <p:cNvPr id="75" name="Group 63"/>
            <p:cNvGrpSpPr/>
            <p:nvPr/>
          </p:nvGrpSpPr>
          <p:grpSpPr>
            <a:xfrm>
              <a:off x="6172200" y="1216443"/>
              <a:ext cx="2638096" cy="4655336"/>
              <a:chOff x="1208690" y="2036251"/>
              <a:chExt cx="2638096" cy="4655336"/>
            </a:xfrm>
          </p:grpSpPr>
          <p:sp>
            <p:nvSpPr>
              <p:cNvPr id="78" name="Freeform 77"/>
              <p:cNvSpPr/>
              <p:nvPr/>
            </p:nvSpPr>
            <p:spPr>
              <a:xfrm>
                <a:off x="1208690" y="2036251"/>
                <a:ext cx="2638096" cy="4655336"/>
              </a:xfrm>
              <a:custGeom>
                <a:avLst/>
                <a:gdLst>
                  <a:gd name="connsiteX0" fmla="*/ 1142124 w 3324772"/>
                  <a:gd name="connsiteY0" fmla="*/ 82331 h 4941614"/>
                  <a:gd name="connsiteX1" fmla="*/ 900386 w 3324772"/>
                  <a:gd name="connsiteY1" fmla="*/ 176924 h 4941614"/>
                  <a:gd name="connsiteX2" fmla="*/ 921407 w 3324772"/>
                  <a:gd name="connsiteY2" fmla="*/ 1143876 h 4941614"/>
                  <a:gd name="connsiteX3" fmla="*/ 343338 w 3324772"/>
                  <a:gd name="connsiteY3" fmla="*/ 4391572 h 4941614"/>
                  <a:gd name="connsiteX4" fmla="*/ 2981434 w 3324772"/>
                  <a:gd name="connsiteY4" fmla="*/ 4402083 h 4941614"/>
                  <a:gd name="connsiteX5" fmla="*/ 2403365 w 3324772"/>
                  <a:gd name="connsiteY5" fmla="*/ 1154386 h 4941614"/>
                  <a:gd name="connsiteX6" fmla="*/ 2424386 w 3324772"/>
                  <a:gd name="connsiteY6" fmla="*/ 197945 h 4941614"/>
                  <a:gd name="connsiteX7" fmla="*/ 2182648 w 3324772"/>
                  <a:gd name="connsiteY7" fmla="*/ 113862 h 4941614"/>
                  <a:gd name="connsiteX8" fmla="*/ 2003972 w 3324772"/>
                  <a:gd name="connsiteY8" fmla="*/ 565807 h 4941614"/>
                  <a:gd name="connsiteX9" fmla="*/ 1310289 w 3324772"/>
                  <a:gd name="connsiteY9" fmla="*/ 544786 h 4941614"/>
                  <a:gd name="connsiteX10" fmla="*/ 1142124 w 3324772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635062"/>
                  <a:gd name="connsiteX1" fmla="*/ 557048 w 2981434"/>
                  <a:gd name="connsiteY1" fmla="*/ 176924 h 4635062"/>
                  <a:gd name="connsiteX2" fmla="*/ 578069 w 2981434"/>
                  <a:gd name="connsiteY2" fmla="*/ 1143876 h 4635062"/>
                  <a:gd name="connsiteX3" fmla="*/ 0 w 2981434"/>
                  <a:gd name="connsiteY3" fmla="*/ 4391572 h 4635062"/>
                  <a:gd name="connsiteX4" fmla="*/ 2638096 w 2981434"/>
                  <a:gd name="connsiteY4" fmla="*/ 4402083 h 4635062"/>
                  <a:gd name="connsiteX5" fmla="*/ 2060027 w 2981434"/>
                  <a:gd name="connsiteY5" fmla="*/ 1154386 h 4635062"/>
                  <a:gd name="connsiteX6" fmla="*/ 2081048 w 2981434"/>
                  <a:gd name="connsiteY6" fmla="*/ 197945 h 4635062"/>
                  <a:gd name="connsiteX7" fmla="*/ 1839310 w 2981434"/>
                  <a:gd name="connsiteY7" fmla="*/ 113862 h 4635062"/>
                  <a:gd name="connsiteX8" fmla="*/ 1660634 w 2981434"/>
                  <a:gd name="connsiteY8" fmla="*/ 565807 h 4635062"/>
                  <a:gd name="connsiteX9" fmla="*/ 966951 w 2981434"/>
                  <a:gd name="connsiteY9" fmla="*/ 544786 h 4635062"/>
                  <a:gd name="connsiteX10" fmla="*/ 798786 w 2981434"/>
                  <a:gd name="connsiteY10" fmla="*/ 82331 h 4635062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734910"/>
                  <a:gd name="connsiteX1" fmla="*/ 557048 w 2981434"/>
                  <a:gd name="connsiteY1" fmla="*/ 176924 h 4734910"/>
                  <a:gd name="connsiteX2" fmla="*/ 578069 w 2981434"/>
                  <a:gd name="connsiteY2" fmla="*/ 1143876 h 4734910"/>
                  <a:gd name="connsiteX3" fmla="*/ 0 w 2981434"/>
                  <a:gd name="connsiteY3" fmla="*/ 4391572 h 4734910"/>
                  <a:gd name="connsiteX4" fmla="*/ 2638096 w 2981434"/>
                  <a:gd name="connsiteY4" fmla="*/ 4402083 h 4734910"/>
                  <a:gd name="connsiteX5" fmla="*/ 2060027 w 2981434"/>
                  <a:gd name="connsiteY5" fmla="*/ 1154386 h 4734910"/>
                  <a:gd name="connsiteX6" fmla="*/ 2081048 w 2981434"/>
                  <a:gd name="connsiteY6" fmla="*/ 197945 h 4734910"/>
                  <a:gd name="connsiteX7" fmla="*/ 1839310 w 2981434"/>
                  <a:gd name="connsiteY7" fmla="*/ 113862 h 4734910"/>
                  <a:gd name="connsiteX8" fmla="*/ 1660634 w 2981434"/>
                  <a:gd name="connsiteY8" fmla="*/ 565807 h 4734910"/>
                  <a:gd name="connsiteX9" fmla="*/ 966951 w 2981434"/>
                  <a:gd name="connsiteY9" fmla="*/ 544786 h 4734910"/>
                  <a:gd name="connsiteX10" fmla="*/ 798786 w 2981434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61310 h 4713889"/>
                  <a:gd name="connsiteX1" fmla="*/ 557048 w 2638096"/>
                  <a:gd name="connsiteY1" fmla="*/ 155903 h 4713889"/>
                  <a:gd name="connsiteX2" fmla="*/ 578069 w 2638096"/>
                  <a:gd name="connsiteY2" fmla="*/ 1122855 h 4713889"/>
                  <a:gd name="connsiteX3" fmla="*/ 0 w 2638096"/>
                  <a:gd name="connsiteY3" fmla="*/ 4370551 h 4713889"/>
                  <a:gd name="connsiteX4" fmla="*/ 2638096 w 2638096"/>
                  <a:gd name="connsiteY4" fmla="*/ 4381062 h 4713889"/>
                  <a:gd name="connsiteX5" fmla="*/ 2060027 w 2638096"/>
                  <a:gd name="connsiteY5" fmla="*/ 1133365 h 4713889"/>
                  <a:gd name="connsiteX6" fmla="*/ 2081048 w 2638096"/>
                  <a:gd name="connsiteY6" fmla="*/ 176924 h 4713889"/>
                  <a:gd name="connsiteX7" fmla="*/ 1839310 w 2638096"/>
                  <a:gd name="connsiteY7" fmla="*/ 92841 h 4713889"/>
                  <a:gd name="connsiteX8" fmla="*/ 1660634 w 2638096"/>
                  <a:gd name="connsiteY8" fmla="*/ 544786 h 4713889"/>
                  <a:gd name="connsiteX9" fmla="*/ 966951 w 2638096"/>
                  <a:gd name="connsiteY9" fmla="*/ 523765 h 4713889"/>
                  <a:gd name="connsiteX10" fmla="*/ 798786 w 2638096"/>
                  <a:gd name="connsiteY10" fmla="*/ 61310 h 4713889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638096" h="4655336">
                    <a:moveTo>
                      <a:pt x="798786" y="2757"/>
                    </a:moveTo>
                    <a:cubicBezTo>
                      <a:pt x="633187" y="67681"/>
                      <a:pt x="673352" y="53428"/>
                      <a:pt x="557048" y="97350"/>
                    </a:cubicBezTo>
                    <a:cubicBezTo>
                      <a:pt x="613669" y="396124"/>
                      <a:pt x="715579" y="740233"/>
                      <a:pt x="578069" y="1064302"/>
                    </a:cubicBezTo>
                    <a:cubicBezTo>
                      <a:pt x="910897" y="2024246"/>
                      <a:pt x="463331" y="2197667"/>
                      <a:pt x="0" y="4311998"/>
                    </a:cubicBezTo>
                    <a:cubicBezTo>
                      <a:pt x="800539" y="4655336"/>
                      <a:pt x="2123965" y="4609792"/>
                      <a:pt x="2638096" y="4322509"/>
                    </a:cubicBezTo>
                    <a:cubicBezTo>
                      <a:pt x="2250964" y="2403495"/>
                      <a:pt x="1703551" y="2322040"/>
                      <a:pt x="2060027" y="1074812"/>
                    </a:cubicBezTo>
                    <a:cubicBezTo>
                      <a:pt x="1919889" y="621115"/>
                      <a:pt x="2040931" y="417855"/>
                      <a:pt x="2081048" y="118371"/>
                    </a:cubicBezTo>
                    <a:cubicBezTo>
                      <a:pt x="1967693" y="78810"/>
                      <a:pt x="1959482" y="68446"/>
                      <a:pt x="1839310" y="34288"/>
                    </a:cubicBezTo>
                    <a:cubicBezTo>
                      <a:pt x="1776707" y="166595"/>
                      <a:pt x="1773216" y="162601"/>
                      <a:pt x="1736834" y="257633"/>
                    </a:cubicBezTo>
                    <a:cubicBezTo>
                      <a:pt x="1535211" y="266573"/>
                      <a:pt x="1166483" y="274068"/>
                      <a:pt x="883824" y="239581"/>
                    </a:cubicBezTo>
                    <a:cubicBezTo>
                      <a:pt x="801056" y="0"/>
                      <a:pt x="860782" y="170818"/>
                      <a:pt x="798786" y="2757"/>
                    </a:cubicBezTo>
                    <a:close/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Freeform 78"/>
              <p:cNvSpPr/>
              <p:nvPr/>
            </p:nvSpPr>
            <p:spPr>
              <a:xfrm>
                <a:off x="2726787" y="2096086"/>
                <a:ext cx="508781" cy="4417256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Freeform 79"/>
              <p:cNvSpPr/>
              <p:nvPr/>
            </p:nvSpPr>
            <p:spPr>
              <a:xfrm flipH="1">
                <a:off x="1828799" y="2057400"/>
                <a:ext cx="508781" cy="4480560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1" name="Straight Connector 80"/>
              <p:cNvCxnSpPr/>
              <p:nvPr/>
            </p:nvCxnSpPr>
            <p:spPr>
              <a:xfrm rot="5400000">
                <a:off x="401764" y="4443377"/>
                <a:ext cx="4206240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Group 63"/>
            <p:cNvGrpSpPr/>
            <p:nvPr/>
          </p:nvGrpSpPr>
          <p:grpSpPr>
            <a:xfrm>
              <a:off x="6792309" y="1237592"/>
              <a:ext cx="1406769" cy="4480560"/>
              <a:chOff x="1828799" y="2057400"/>
              <a:chExt cx="1406769" cy="4480560"/>
            </a:xfrm>
          </p:grpSpPr>
          <p:sp>
            <p:nvSpPr>
              <p:cNvPr id="93" name="Freeform 92"/>
              <p:cNvSpPr/>
              <p:nvPr/>
            </p:nvSpPr>
            <p:spPr>
              <a:xfrm>
                <a:off x="2726787" y="2096086"/>
                <a:ext cx="508781" cy="4417256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4" name="Freeform 93"/>
              <p:cNvSpPr/>
              <p:nvPr/>
            </p:nvSpPr>
            <p:spPr>
              <a:xfrm flipH="1">
                <a:off x="1828799" y="2057400"/>
                <a:ext cx="508781" cy="4480560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96" name="Rectangle 95"/>
          <p:cNvSpPr/>
          <p:nvPr/>
        </p:nvSpPr>
        <p:spPr>
          <a:xfrm>
            <a:off x="0" y="5943600"/>
            <a:ext cx="934582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tám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: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bốn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mảnh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1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lưng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vuông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100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1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4114800" y="914400"/>
            <a:ext cx="1200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7086600" y="914400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" name="Group 101"/>
          <p:cNvGrpSpPr/>
          <p:nvPr/>
        </p:nvGrpSpPr>
        <p:grpSpPr>
          <a:xfrm>
            <a:off x="3352800" y="1219200"/>
            <a:ext cx="2638096" cy="4655336"/>
            <a:chOff x="6172200" y="1216443"/>
            <a:chExt cx="2638096" cy="4655336"/>
          </a:xfrm>
        </p:grpSpPr>
        <p:grpSp>
          <p:nvGrpSpPr>
            <p:cNvPr id="103" name="Group 63"/>
            <p:cNvGrpSpPr/>
            <p:nvPr/>
          </p:nvGrpSpPr>
          <p:grpSpPr>
            <a:xfrm>
              <a:off x="6172200" y="1216443"/>
              <a:ext cx="2638096" cy="4655336"/>
              <a:chOff x="1208690" y="2036251"/>
              <a:chExt cx="2638096" cy="4655336"/>
            </a:xfrm>
          </p:grpSpPr>
          <p:sp>
            <p:nvSpPr>
              <p:cNvPr id="109" name="Freeform 108"/>
              <p:cNvSpPr/>
              <p:nvPr/>
            </p:nvSpPr>
            <p:spPr>
              <a:xfrm>
                <a:off x="1208690" y="2036251"/>
                <a:ext cx="2638096" cy="4655336"/>
              </a:xfrm>
              <a:custGeom>
                <a:avLst/>
                <a:gdLst>
                  <a:gd name="connsiteX0" fmla="*/ 1142124 w 3324772"/>
                  <a:gd name="connsiteY0" fmla="*/ 82331 h 4941614"/>
                  <a:gd name="connsiteX1" fmla="*/ 900386 w 3324772"/>
                  <a:gd name="connsiteY1" fmla="*/ 176924 h 4941614"/>
                  <a:gd name="connsiteX2" fmla="*/ 921407 w 3324772"/>
                  <a:gd name="connsiteY2" fmla="*/ 1143876 h 4941614"/>
                  <a:gd name="connsiteX3" fmla="*/ 343338 w 3324772"/>
                  <a:gd name="connsiteY3" fmla="*/ 4391572 h 4941614"/>
                  <a:gd name="connsiteX4" fmla="*/ 2981434 w 3324772"/>
                  <a:gd name="connsiteY4" fmla="*/ 4402083 h 4941614"/>
                  <a:gd name="connsiteX5" fmla="*/ 2403365 w 3324772"/>
                  <a:gd name="connsiteY5" fmla="*/ 1154386 h 4941614"/>
                  <a:gd name="connsiteX6" fmla="*/ 2424386 w 3324772"/>
                  <a:gd name="connsiteY6" fmla="*/ 197945 h 4941614"/>
                  <a:gd name="connsiteX7" fmla="*/ 2182648 w 3324772"/>
                  <a:gd name="connsiteY7" fmla="*/ 113862 h 4941614"/>
                  <a:gd name="connsiteX8" fmla="*/ 2003972 w 3324772"/>
                  <a:gd name="connsiteY8" fmla="*/ 565807 h 4941614"/>
                  <a:gd name="connsiteX9" fmla="*/ 1310289 w 3324772"/>
                  <a:gd name="connsiteY9" fmla="*/ 544786 h 4941614"/>
                  <a:gd name="connsiteX10" fmla="*/ 1142124 w 3324772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635062"/>
                  <a:gd name="connsiteX1" fmla="*/ 557048 w 2981434"/>
                  <a:gd name="connsiteY1" fmla="*/ 176924 h 4635062"/>
                  <a:gd name="connsiteX2" fmla="*/ 578069 w 2981434"/>
                  <a:gd name="connsiteY2" fmla="*/ 1143876 h 4635062"/>
                  <a:gd name="connsiteX3" fmla="*/ 0 w 2981434"/>
                  <a:gd name="connsiteY3" fmla="*/ 4391572 h 4635062"/>
                  <a:gd name="connsiteX4" fmla="*/ 2638096 w 2981434"/>
                  <a:gd name="connsiteY4" fmla="*/ 4402083 h 4635062"/>
                  <a:gd name="connsiteX5" fmla="*/ 2060027 w 2981434"/>
                  <a:gd name="connsiteY5" fmla="*/ 1154386 h 4635062"/>
                  <a:gd name="connsiteX6" fmla="*/ 2081048 w 2981434"/>
                  <a:gd name="connsiteY6" fmla="*/ 197945 h 4635062"/>
                  <a:gd name="connsiteX7" fmla="*/ 1839310 w 2981434"/>
                  <a:gd name="connsiteY7" fmla="*/ 113862 h 4635062"/>
                  <a:gd name="connsiteX8" fmla="*/ 1660634 w 2981434"/>
                  <a:gd name="connsiteY8" fmla="*/ 565807 h 4635062"/>
                  <a:gd name="connsiteX9" fmla="*/ 966951 w 2981434"/>
                  <a:gd name="connsiteY9" fmla="*/ 544786 h 4635062"/>
                  <a:gd name="connsiteX10" fmla="*/ 798786 w 2981434"/>
                  <a:gd name="connsiteY10" fmla="*/ 82331 h 4635062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734910"/>
                  <a:gd name="connsiteX1" fmla="*/ 557048 w 2981434"/>
                  <a:gd name="connsiteY1" fmla="*/ 176924 h 4734910"/>
                  <a:gd name="connsiteX2" fmla="*/ 578069 w 2981434"/>
                  <a:gd name="connsiteY2" fmla="*/ 1143876 h 4734910"/>
                  <a:gd name="connsiteX3" fmla="*/ 0 w 2981434"/>
                  <a:gd name="connsiteY3" fmla="*/ 4391572 h 4734910"/>
                  <a:gd name="connsiteX4" fmla="*/ 2638096 w 2981434"/>
                  <a:gd name="connsiteY4" fmla="*/ 4402083 h 4734910"/>
                  <a:gd name="connsiteX5" fmla="*/ 2060027 w 2981434"/>
                  <a:gd name="connsiteY5" fmla="*/ 1154386 h 4734910"/>
                  <a:gd name="connsiteX6" fmla="*/ 2081048 w 2981434"/>
                  <a:gd name="connsiteY6" fmla="*/ 197945 h 4734910"/>
                  <a:gd name="connsiteX7" fmla="*/ 1839310 w 2981434"/>
                  <a:gd name="connsiteY7" fmla="*/ 113862 h 4734910"/>
                  <a:gd name="connsiteX8" fmla="*/ 1660634 w 2981434"/>
                  <a:gd name="connsiteY8" fmla="*/ 565807 h 4734910"/>
                  <a:gd name="connsiteX9" fmla="*/ 966951 w 2981434"/>
                  <a:gd name="connsiteY9" fmla="*/ 544786 h 4734910"/>
                  <a:gd name="connsiteX10" fmla="*/ 798786 w 2981434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61310 h 4713889"/>
                  <a:gd name="connsiteX1" fmla="*/ 557048 w 2638096"/>
                  <a:gd name="connsiteY1" fmla="*/ 155903 h 4713889"/>
                  <a:gd name="connsiteX2" fmla="*/ 578069 w 2638096"/>
                  <a:gd name="connsiteY2" fmla="*/ 1122855 h 4713889"/>
                  <a:gd name="connsiteX3" fmla="*/ 0 w 2638096"/>
                  <a:gd name="connsiteY3" fmla="*/ 4370551 h 4713889"/>
                  <a:gd name="connsiteX4" fmla="*/ 2638096 w 2638096"/>
                  <a:gd name="connsiteY4" fmla="*/ 4381062 h 4713889"/>
                  <a:gd name="connsiteX5" fmla="*/ 2060027 w 2638096"/>
                  <a:gd name="connsiteY5" fmla="*/ 1133365 h 4713889"/>
                  <a:gd name="connsiteX6" fmla="*/ 2081048 w 2638096"/>
                  <a:gd name="connsiteY6" fmla="*/ 176924 h 4713889"/>
                  <a:gd name="connsiteX7" fmla="*/ 1839310 w 2638096"/>
                  <a:gd name="connsiteY7" fmla="*/ 92841 h 4713889"/>
                  <a:gd name="connsiteX8" fmla="*/ 1660634 w 2638096"/>
                  <a:gd name="connsiteY8" fmla="*/ 544786 h 4713889"/>
                  <a:gd name="connsiteX9" fmla="*/ 966951 w 2638096"/>
                  <a:gd name="connsiteY9" fmla="*/ 523765 h 4713889"/>
                  <a:gd name="connsiteX10" fmla="*/ 798786 w 2638096"/>
                  <a:gd name="connsiteY10" fmla="*/ 61310 h 4713889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1571501 w 2638096"/>
                  <a:gd name="connsiteY9" fmla="*/ 481728 h 4655336"/>
                  <a:gd name="connsiteX10" fmla="*/ 883824 w 2638096"/>
                  <a:gd name="connsiteY10" fmla="*/ 239581 h 4655336"/>
                  <a:gd name="connsiteX11" fmla="*/ 798786 w 2638096"/>
                  <a:gd name="connsiteY11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660634 w 2638096"/>
                  <a:gd name="connsiteY8" fmla="*/ 4862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30470 h 4683049"/>
                  <a:gd name="connsiteX1" fmla="*/ 557048 w 2638096"/>
                  <a:gd name="connsiteY1" fmla="*/ 125063 h 4683049"/>
                  <a:gd name="connsiteX2" fmla="*/ 578069 w 2638096"/>
                  <a:gd name="connsiteY2" fmla="*/ 1092015 h 4683049"/>
                  <a:gd name="connsiteX3" fmla="*/ 0 w 2638096"/>
                  <a:gd name="connsiteY3" fmla="*/ 4339711 h 4683049"/>
                  <a:gd name="connsiteX4" fmla="*/ 2638096 w 2638096"/>
                  <a:gd name="connsiteY4" fmla="*/ 4350222 h 4683049"/>
                  <a:gd name="connsiteX5" fmla="*/ 2060027 w 2638096"/>
                  <a:gd name="connsiteY5" fmla="*/ 1102525 h 4683049"/>
                  <a:gd name="connsiteX6" fmla="*/ 2081048 w 2638096"/>
                  <a:gd name="connsiteY6" fmla="*/ 146084 h 4683049"/>
                  <a:gd name="connsiteX7" fmla="*/ 1839310 w 2638096"/>
                  <a:gd name="connsiteY7" fmla="*/ 62001 h 4683049"/>
                  <a:gd name="connsiteX8" fmla="*/ 1736834 w 2638096"/>
                  <a:gd name="connsiteY8" fmla="*/ 285346 h 4683049"/>
                  <a:gd name="connsiteX9" fmla="*/ 883824 w 2638096"/>
                  <a:gd name="connsiteY9" fmla="*/ 267294 h 4683049"/>
                  <a:gd name="connsiteX10" fmla="*/ 798786 w 2638096"/>
                  <a:gd name="connsiteY10" fmla="*/ 30470 h 4683049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  <a:gd name="connsiteX0" fmla="*/ 798786 w 2638096"/>
                  <a:gd name="connsiteY0" fmla="*/ 2757 h 4655336"/>
                  <a:gd name="connsiteX1" fmla="*/ 557048 w 2638096"/>
                  <a:gd name="connsiteY1" fmla="*/ 97350 h 4655336"/>
                  <a:gd name="connsiteX2" fmla="*/ 578069 w 2638096"/>
                  <a:gd name="connsiteY2" fmla="*/ 1064302 h 4655336"/>
                  <a:gd name="connsiteX3" fmla="*/ 0 w 2638096"/>
                  <a:gd name="connsiteY3" fmla="*/ 4311998 h 4655336"/>
                  <a:gd name="connsiteX4" fmla="*/ 2638096 w 2638096"/>
                  <a:gd name="connsiteY4" fmla="*/ 4322509 h 4655336"/>
                  <a:gd name="connsiteX5" fmla="*/ 2060027 w 2638096"/>
                  <a:gd name="connsiteY5" fmla="*/ 1074812 h 4655336"/>
                  <a:gd name="connsiteX6" fmla="*/ 2081048 w 2638096"/>
                  <a:gd name="connsiteY6" fmla="*/ 118371 h 4655336"/>
                  <a:gd name="connsiteX7" fmla="*/ 1839310 w 2638096"/>
                  <a:gd name="connsiteY7" fmla="*/ 34288 h 4655336"/>
                  <a:gd name="connsiteX8" fmla="*/ 1736834 w 2638096"/>
                  <a:gd name="connsiteY8" fmla="*/ 257633 h 4655336"/>
                  <a:gd name="connsiteX9" fmla="*/ 883824 w 2638096"/>
                  <a:gd name="connsiteY9" fmla="*/ 239581 h 4655336"/>
                  <a:gd name="connsiteX10" fmla="*/ 798786 w 2638096"/>
                  <a:gd name="connsiteY10" fmla="*/ 2757 h 46553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638096" h="4655336">
                    <a:moveTo>
                      <a:pt x="798786" y="2757"/>
                    </a:moveTo>
                    <a:cubicBezTo>
                      <a:pt x="633187" y="67681"/>
                      <a:pt x="673352" y="53428"/>
                      <a:pt x="557048" y="97350"/>
                    </a:cubicBezTo>
                    <a:cubicBezTo>
                      <a:pt x="613669" y="396124"/>
                      <a:pt x="715579" y="740233"/>
                      <a:pt x="578069" y="1064302"/>
                    </a:cubicBezTo>
                    <a:cubicBezTo>
                      <a:pt x="910897" y="2024246"/>
                      <a:pt x="463331" y="2197667"/>
                      <a:pt x="0" y="4311998"/>
                    </a:cubicBezTo>
                    <a:cubicBezTo>
                      <a:pt x="800539" y="4655336"/>
                      <a:pt x="2123965" y="4609792"/>
                      <a:pt x="2638096" y="4322509"/>
                    </a:cubicBezTo>
                    <a:cubicBezTo>
                      <a:pt x="2250964" y="2403495"/>
                      <a:pt x="1703551" y="2322040"/>
                      <a:pt x="2060027" y="1074812"/>
                    </a:cubicBezTo>
                    <a:cubicBezTo>
                      <a:pt x="1919889" y="621115"/>
                      <a:pt x="2040931" y="417855"/>
                      <a:pt x="2081048" y="118371"/>
                    </a:cubicBezTo>
                    <a:cubicBezTo>
                      <a:pt x="1967693" y="78810"/>
                      <a:pt x="1959482" y="68446"/>
                      <a:pt x="1839310" y="34288"/>
                    </a:cubicBezTo>
                    <a:cubicBezTo>
                      <a:pt x="1776707" y="166595"/>
                      <a:pt x="1773216" y="162601"/>
                      <a:pt x="1736834" y="257633"/>
                    </a:cubicBezTo>
                    <a:cubicBezTo>
                      <a:pt x="1535211" y="266573"/>
                      <a:pt x="1166483" y="274068"/>
                      <a:pt x="883824" y="239581"/>
                    </a:cubicBezTo>
                    <a:cubicBezTo>
                      <a:pt x="801056" y="0"/>
                      <a:pt x="860782" y="170818"/>
                      <a:pt x="798786" y="2757"/>
                    </a:cubicBezTo>
                    <a:close/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0" name="Freeform 109"/>
              <p:cNvSpPr/>
              <p:nvPr/>
            </p:nvSpPr>
            <p:spPr>
              <a:xfrm>
                <a:off x="2726787" y="2096086"/>
                <a:ext cx="508781" cy="4417256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" name="Freeform 110"/>
              <p:cNvSpPr/>
              <p:nvPr/>
            </p:nvSpPr>
            <p:spPr>
              <a:xfrm flipH="1">
                <a:off x="1828799" y="2057400"/>
                <a:ext cx="508781" cy="4480560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2" name="Straight Connector 111"/>
              <p:cNvCxnSpPr/>
              <p:nvPr/>
            </p:nvCxnSpPr>
            <p:spPr>
              <a:xfrm rot="5400000">
                <a:off x="356044" y="4415654"/>
                <a:ext cx="4297680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4" name="Group 63"/>
            <p:cNvGrpSpPr/>
            <p:nvPr/>
          </p:nvGrpSpPr>
          <p:grpSpPr>
            <a:xfrm>
              <a:off x="6172200" y="1219200"/>
              <a:ext cx="2638096" cy="4652579"/>
              <a:chOff x="1208690" y="2039008"/>
              <a:chExt cx="2638096" cy="4652579"/>
            </a:xfrm>
          </p:grpSpPr>
          <p:sp>
            <p:nvSpPr>
              <p:cNvPr id="105" name="Freeform 104"/>
              <p:cNvSpPr/>
              <p:nvPr/>
            </p:nvSpPr>
            <p:spPr>
              <a:xfrm>
                <a:off x="1208690" y="2039008"/>
                <a:ext cx="2638096" cy="4652579"/>
              </a:xfrm>
              <a:custGeom>
                <a:avLst/>
                <a:gdLst>
                  <a:gd name="connsiteX0" fmla="*/ 1142124 w 3324772"/>
                  <a:gd name="connsiteY0" fmla="*/ 82331 h 4941614"/>
                  <a:gd name="connsiteX1" fmla="*/ 900386 w 3324772"/>
                  <a:gd name="connsiteY1" fmla="*/ 176924 h 4941614"/>
                  <a:gd name="connsiteX2" fmla="*/ 921407 w 3324772"/>
                  <a:gd name="connsiteY2" fmla="*/ 1143876 h 4941614"/>
                  <a:gd name="connsiteX3" fmla="*/ 343338 w 3324772"/>
                  <a:gd name="connsiteY3" fmla="*/ 4391572 h 4941614"/>
                  <a:gd name="connsiteX4" fmla="*/ 2981434 w 3324772"/>
                  <a:gd name="connsiteY4" fmla="*/ 4402083 h 4941614"/>
                  <a:gd name="connsiteX5" fmla="*/ 2403365 w 3324772"/>
                  <a:gd name="connsiteY5" fmla="*/ 1154386 h 4941614"/>
                  <a:gd name="connsiteX6" fmla="*/ 2424386 w 3324772"/>
                  <a:gd name="connsiteY6" fmla="*/ 197945 h 4941614"/>
                  <a:gd name="connsiteX7" fmla="*/ 2182648 w 3324772"/>
                  <a:gd name="connsiteY7" fmla="*/ 113862 h 4941614"/>
                  <a:gd name="connsiteX8" fmla="*/ 2003972 w 3324772"/>
                  <a:gd name="connsiteY8" fmla="*/ 565807 h 4941614"/>
                  <a:gd name="connsiteX9" fmla="*/ 1310289 w 3324772"/>
                  <a:gd name="connsiteY9" fmla="*/ 544786 h 4941614"/>
                  <a:gd name="connsiteX10" fmla="*/ 1142124 w 3324772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941614"/>
                  <a:gd name="connsiteX1" fmla="*/ 557048 w 2981434"/>
                  <a:gd name="connsiteY1" fmla="*/ 176924 h 4941614"/>
                  <a:gd name="connsiteX2" fmla="*/ 578069 w 2981434"/>
                  <a:gd name="connsiteY2" fmla="*/ 1143876 h 4941614"/>
                  <a:gd name="connsiteX3" fmla="*/ 0 w 2981434"/>
                  <a:gd name="connsiteY3" fmla="*/ 4391572 h 4941614"/>
                  <a:gd name="connsiteX4" fmla="*/ 2638096 w 2981434"/>
                  <a:gd name="connsiteY4" fmla="*/ 4402083 h 4941614"/>
                  <a:gd name="connsiteX5" fmla="*/ 2060027 w 2981434"/>
                  <a:gd name="connsiteY5" fmla="*/ 1154386 h 4941614"/>
                  <a:gd name="connsiteX6" fmla="*/ 2081048 w 2981434"/>
                  <a:gd name="connsiteY6" fmla="*/ 197945 h 4941614"/>
                  <a:gd name="connsiteX7" fmla="*/ 1839310 w 2981434"/>
                  <a:gd name="connsiteY7" fmla="*/ 113862 h 4941614"/>
                  <a:gd name="connsiteX8" fmla="*/ 1660634 w 2981434"/>
                  <a:gd name="connsiteY8" fmla="*/ 565807 h 4941614"/>
                  <a:gd name="connsiteX9" fmla="*/ 966951 w 2981434"/>
                  <a:gd name="connsiteY9" fmla="*/ 544786 h 4941614"/>
                  <a:gd name="connsiteX10" fmla="*/ 798786 w 2981434"/>
                  <a:gd name="connsiteY10" fmla="*/ 82331 h 4941614"/>
                  <a:gd name="connsiteX0" fmla="*/ 798786 w 2981434"/>
                  <a:gd name="connsiteY0" fmla="*/ 82331 h 4635062"/>
                  <a:gd name="connsiteX1" fmla="*/ 557048 w 2981434"/>
                  <a:gd name="connsiteY1" fmla="*/ 176924 h 4635062"/>
                  <a:gd name="connsiteX2" fmla="*/ 578069 w 2981434"/>
                  <a:gd name="connsiteY2" fmla="*/ 1143876 h 4635062"/>
                  <a:gd name="connsiteX3" fmla="*/ 0 w 2981434"/>
                  <a:gd name="connsiteY3" fmla="*/ 4391572 h 4635062"/>
                  <a:gd name="connsiteX4" fmla="*/ 2638096 w 2981434"/>
                  <a:gd name="connsiteY4" fmla="*/ 4402083 h 4635062"/>
                  <a:gd name="connsiteX5" fmla="*/ 2060027 w 2981434"/>
                  <a:gd name="connsiteY5" fmla="*/ 1154386 h 4635062"/>
                  <a:gd name="connsiteX6" fmla="*/ 2081048 w 2981434"/>
                  <a:gd name="connsiteY6" fmla="*/ 197945 h 4635062"/>
                  <a:gd name="connsiteX7" fmla="*/ 1839310 w 2981434"/>
                  <a:gd name="connsiteY7" fmla="*/ 113862 h 4635062"/>
                  <a:gd name="connsiteX8" fmla="*/ 1660634 w 2981434"/>
                  <a:gd name="connsiteY8" fmla="*/ 565807 h 4635062"/>
                  <a:gd name="connsiteX9" fmla="*/ 966951 w 2981434"/>
                  <a:gd name="connsiteY9" fmla="*/ 544786 h 4635062"/>
                  <a:gd name="connsiteX10" fmla="*/ 798786 w 2981434"/>
                  <a:gd name="connsiteY10" fmla="*/ 82331 h 4635062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689366"/>
                  <a:gd name="connsiteX1" fmla="*/ 557048 w 2981434"/>
                  <a:gd name="connsiteY1" fmla="*/ 176924 h 4689366"/>
                  <a:gd name="connsiteX2" fmla="*/ 578069 w 2981434"/>
                  <a:gd name="connsiteY2" fmla="*/ 1143876 h 4689366"/>
                  <a:gd name="connsiteX3" fmla="*/ 0 w 2981434"/>
                  <a:gd name="connsiteY3" fmla="*/ 4391572 h 4689366"/>
                  <a:gd name="connsiteX4" fmla="*/ 2638096 w 2981434"/>
                  <a:gd name="connsiteY4" fmla="*/ 4402083 h 4689366"/>
                  <a:gd name="connsiteX5" fmla="*/ 2060027 w 2981434"/>
                  <a:gd name="connsiteY5" fmla="*/ 1154386 h 4689366"/>
                  <a:gd name="connsiteX6" fmla="*/ 2081048 w 2981434"/>
                  <a:gd name="connsiteY6" fmla="*/ 197945 h 4689366"/>
                  <a:gd name="connsiteX7" fmla="*/ 1839310 w 2981434"/>
                  <a:gd name="connsiteY7" fmla="*/ 113862 h 4689366"/>
                  <a:gd name="connsiteX8" fmla="*/ 1660634 w 2981434"/>
                  <a:gd name="connsiteY8" fmla="*/ 565807 h 4689366"/>
                  <a:gd name="connsiteX9" fmla="*/ 966951 w 2981434"/>
                  <a:gd name="connsiteY9" fmla="*/ 544786 h 4689366"/>
                  <a:gd name="connsiteX10" fmla="*/ 798786 w 2981434"/>
                  <a:gd name="connsiteY10" fmla="*/ 82331 h 4689366"/>
                  <a:gd name="connsiteX0" fmla="*/ 798786 w 2981434"/>
                  <a:gd name="connsiteY0" fmla="*/ 82331 h 4734910"/>
                  <a:gd name="connsiteX1" fmla="*/ 557048 w 2981434"/>
                  <a:gd name="connsiteY1" fmla="*/ 176924 h 4734910"/>
                  <a:gd name="connsiteX2" fmla="*/ 578069 w 2981434"/>
                  <a:gd name="connsiteY2" fmla="*/ 1143876 h 4734910"/>
                  <a:gd name="connsiteX3" fmla="*/ 0 w 2981434"/>
                  <a:gd name="connsiteY3" fmla="*/ 4391572 h 4734910"/>
                  <a:gd name="connsiteX4" fmla="*/ 2638096 w 2981434"/>
                  <a:gd name="connsiteY4" fmla="*/ 4402083 h 4734910"/>
                  <a:gd name="connsiteX5" fmla="*/ 2060027 w 2981434"/>
                  <a:gd name="connsiteY5" fmla="*/ 1154386 h 4734910"/>
                  <a:gd name="connsiteX6" fmla="*/ 2081048 w 2981434"/>
                  <a:gd name="connsiteY6" fmla="*/ 197945 h 4734910"/>
                  <a:gd name="connsiteX7" fmla="*/ 1839310 w 2981434"/>
                  <a:gd name="connsiteY7" fmla="*/ 113862 h 4734910"/>
                  <a:gd name="connsiteX8" fmla="*/ 1660634 w 2981434"/>
                  <a:gd name="connsiteY8" fmla="*/ 565807 h 4734910"/>
                  <a:gd name="connsiteX9" fmla="*/ 966951 w 2981434"/>
                  <a:gd name="connsiteY9" fmla="*/ 544786 h 4734910"/>
                  <a:gd name="connsiteX10" fmla="*/ 798786 w 2981434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82331 h 4734910"/>
                  <a:gd name="connsiteX1" fmla="*/ 557048 w 2638096"/>
                  <a:gd name="connsiteY1" fmla="*/ 176924 h 4734910"/>
                  <a:gd name="connsiteX2" fmla="*/ 578069 w 2638096"/>
                  <a:gd name="connsiteY2" fmla="*/ 1143876 h 4734910"/>
                  <a:gd name="connsiteX3" fmla="*/ 0 w 2638096"/>
                  <a:gd name="connsiteY3" fmla="*/ 4391572 h 4734910"/>
                  <a:gd name="connsiteX4" fmla="*/ 2638096 w 2638096"/>
                  <a:gd name="connsiteY4" fmla="*/ 4402083 h 4734910"/>
                  <a:gd name="connsiteX5" fmla="*/ 2060027 w 2638096"/>
                  <a:gd name="connsiteY5" fmla="*/ 1154386 h 4734910"/>
                  <a:gd name="connsiteX6" fmla="*/ 2081048 w 2638096"/>
                  <a:gd name="connsiteY6" fmla="*/ 197945 h 4734910"/>
                  <a:gd name="connsiteX7" fmla="*/ 1839310 w 2638096"/>
                  <a:gd name="connsiteY7" fmla="*/ 113862 h 4734910"/>
                  <a:gd name="connsiteX8" fmla="*/ 1660634 w 2638096"/>
                  <a:gd name="connsiteY8" fmla="*/ 565807 h 4734910"/>
                  <a:gd name="connsiteX9" fmla="*/ 966951 w 2638096"/>
                  <a:gd name="connsiteY9" fmla="*/ 544786 h 4734910"/>
                  <a:gd name="connsiteX10" fmla="*/ 798786 w 2638096"/>
                  <a:gd name="connsiteY10" fmla="*/ 82331 h 4734910"/>
                  <a:gd name="connsiteX0" fmla="*/ 798786 w 2638096"/>
                  <a:gd name="connsiteY0" fmla="*/ 61310 h 4713889"/>
                  <a:gd name="connsiteX1" fmla="*/ 557048 w 2638096"/>
                  <a:gd name="connsiteY1" fmla="*/ 155903 h 4713889"/>
                  <a:gd name="connsiteX2" fmla="*/ 578069 w 2638096"/>
                  <a:gd name="connsiteY2" fmla="*/ 1122855 h 4713889"/>
                  <a:gd name="connsiteX3" fmla="*/ 0 w 2638096"/>
                  <a:gd name="connsiteY3" fmla="*/ 4370551 h 4713889"/>
                  <a:gd name="connsiteX4" fmla="*/ 2638096 w 2638096"/>
                  <a:gd name="connsiteY4" fmla="*/ 4381062 h 4713889"/>
                  <a:gd name="connsiteX5" fmla="*/ 2060027 w 2638096"/>
                  <a:gd name="connsiteY5" fmla="*/ 1133365 h 4713889"/>
                  <a:gd name="connsiteX6" fmla="*/ 2081048 w 2638096"/>
                  <a:gd name="connsiteY6" fmla="*/ 176924 h 4713889"/>
                  <a:gd name="connsiteX7" fmla="*/ 1839310 w 2638096"/>
                  <a:gd name="connsiteY7" fmla="*/ 92841 h 4713889"/>
                  <a:gd name="connsiteX8" fmla="*/ 1660634 w 2638096"/>
                  <a:gd name="connsiteY8" fmla="*/ 544786 h 4713889"/>
                  <a:gd name="connsiteX9" fmla="*/ 966951 w 2638096"/>
                  <a:gd name="connsiteY9" fmla="*/ 523765 h 4713889"/>
                  <a:gd name="connsiteX10" fmla="*/ 798786 w 2638096"/>
                  <a:gd name="connsiteY10" fmla="*/ 61310 h 4713889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57807 h 4710386"/>
                  <a:gd name="connsiteX1" fmla="*/ 557048 w 2638096"/>
                  <a:gd name="connsiteY1" fmla="*/ 152400 h 4710386"/>
                  <a:gd name="connsiteX2" fmla="*/ 578069 w 2638096"/>
                  <a:gd name="connsiteY2" fmla="*/ 1119352 h 4710386"/>
                  <a:gd name="connsiteX3" fmla="*/ 0 w 2638096"/>
                  <a:gd name="connsiteY3" fmla="*/ 4367048 h 4710386"/>
                  <a:gd name="connsiteX4" fmla="*/ 2638096 w 2638096"/>
                  <a:gd name="connsiteY4" fmla="*/ 4377559 h 4710386"/>
                  <a:gd name="connsiteX5" fmla="*/ 2060027 w 2638096"/>
                  <a:gd name="connsiteY5" fmla="*/ 1129862 h 4710386"/>
                  <a:gd name="connsiteX6" fmla="*/ 2081048 w 2638096"/>
                  <a:gd name="connsiteY6" fmla="*/ 173421 h 4710386"/>
                  <a:gd name="connsiteX7" fmla="*/ 1839310 w 2638096"/>
                  <a:gd name="connsiteY7" fmla="*/ 89338 h 4710386"/>
                  <a:gd name="connsiteX8" fmla="*/ 1660634 w 2638096"/>
                  <a:gd name="connsiteY8" fmla="*/ 541283 h 4710386"/>
                  <a:gd name="connsiteX9" fmla="*/ 966951 w 2638096"/>
                  <a:gd name="connsiteY9" fmla="*/ 520262 h 4710386"/>
                  <a:gd name="connsiteX10" fmla="*/ 798786 w 2638096"/>
                  <a:gd name="connsiteY10" fmla="*/ 57807 h 4710386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  <a:gd name="connsiteX0" fmla="*/ 798786 w 2638096"/>
                  <a:gd name="connsiteY0" fmla="*/ 0 h 4652579"/>
                  <a:gd name="connsiteX1" fmla="*/ 557048 w 2638096"/>
                  <a:gd name="connsiteY1" fmla="*/ 94593 h 4652579"/>
                  <a:gd name="connsiteX2" fmla="*/ 578069 w 2638096"/>
                  <a:gd name="connsiteY2" fmla="*/ 1061545 h 4652579"/>
                  <a:gd name="connsiteX3" fmla="*/ 0 w 2638096"/>
                  <a:gd name="connsiteY3" fmla="*/ 4309241 h 4652579"/>
                  <a:gd name="connsiteX4" fmla="*/ 2638096 w 2638096"/>
                  <a:gd name="connsiteY4" fmla="*/ 4319752 h 4652579"/>
                  <a:gd name="connsiteX5" fmla="*/ 2060027 w 2638096"/>
                  <a:gd name="connsiteY5" fmla="*/ 1072055 h 4652579"/>
                  <a:gd name="connsiteX6" fmla="*/ 2081048 w 2638096"/>
                  <a:gd name="connsiteY6" fmla="*/ 115614 h 4652579"/>
                  <a:gd name="connsiteX7" fmla="*/ 1839310 w 2638096"/>
                  <a:gd name="connsiteY7" fmla="*/ 31531 h 4652579"/>
                  <a:gd name="connsiteX8" fmla="*/ 1660634 w 2638096"/>
                  <a:gd name="connsiteY8" fmla="*/ 483476 h 4652579"/>
                  <a:gd name="connsiteX9" fmla="*/ 966951 w 2638096"/>
                  <a:gd name="connsiteY9" fmla="*/ 462455 h 4652579"/>
                  <a:gd name="connsiteX10" fmla="*/ 798786 w 2638096"/>
                  <a:gd name="connsiteY10" fmla="*/ 0 h 46525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638096" h="4652579">
                    <a:moveTo>
                      <a:pt x="798786" y="0"/>
                    </a:moveTo>
                    <a:cubicBezTo>
                      <a:pt x="633187" y="64924"/>
                      <a:pt x="673352" y="50671"/>
                      <a:pt x="557048" y="94593"/>
                    </a:cubicBezTo>
                    <a:cubicBezTo>
                      <a:pt x="613669" y="393367"/>
                      <a:pt x="715579" y="737476"/>
                      <a:pt x="578069" y="1061545"/>
                    </a:cubicBezTo>
                    <a:cubicBezTo>
                      <a:pt x="910897" y="2021489"/>
                      <a:pt x="463331" y="2194910"/>
                      <a:pt x="0" y="4309241"/>
                    </a:cubicBezTo>
                    <a:cubicBezTo>
                      <a:pt x="800539" y="4652579"/>
                      <a:pt x="2123965" y="4607035"/>
                      <a:pt x="2638096" y="4319752"/>
                    </a:cubicBezTo>
                    <a:cubicBezTo>
                      <a:pt x="2250964" y="2400738"/>
                      <a:pt x="1703551" y="2319283"/>
                      <a:pt x="2060027" y="1072055"/>
                    </a:cubicBezTo>
                    <a:cubicBezTo>
                      <a:pt x="1919889" y="618358"/>
                      <a:pt x="2040931" y="415098"/>
                      <a:pt x="2081048" y="115614"/>
                    </a:cubicBezTo>
                    <a:cubicBezTo>
                      <a:pt x="1967693" y="76053"/>
                      <a:pt x="1959482" y="65689"/>
                      <a:pt x="1839310" y="31531"/>
                    </a:cubicBezTo>
                    <a:cubicBezTo>
                      <a:pt x="1790460" y="166440"/>
                      <a:pt x="1780650" y="198130"/>
                      <a:pt x="1660634" y="483476"/>
                    </a:cubicBezTo>
                    <a:cubicBezTo>
                      <a:pt x="1317278" y="490881"/>
                      <a:pt x="1282297" y="480372"/>
                      <a:pt x="966951" y="462455"/>
                    </a:cubicBezTo>
                    <a:cubicBezTo>
                      <a:pt x="884183" y="222874"/>
                      <a:pt x="860782" y="168061"/>
                      <a:pt x="798786" y="0"/>
                    </a:cubicBezTo>
                    <a:close/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Freeform 105"/>
              <p:cNvSpPr/>
              <p:nvPr/>
            </p:nvSpPr>
            <p:spPr>
              <a:xfrm>
                <a:off x="2726787" y="2096086"/>
                <a:ext cx="508781" cy="4417256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7" name="Freeform 106"/>
              <p:cNvSpPr/>
              <p:nvPr/>
            </p:nvSpPr>
            <p:spPr>
              <a:xfrm flipH="1">
                <a:off x="1828799" y="2057400"/>
                <a:ext cx="508781" cy="4480560"/>
              </a:xfrm>
              <a:custGeom>
                <a:avLst/>
                <a:gdLst>
                  <a:gd name="connsiteX0" fmla="*/ 0 w 70338"/>
                  <a:gd name="connsiteY0" fmla="*/ 0 h 4417256"/>
                  <a:gd name="connsiteX1" fmla="*/ 70338 w 70338"/>
                  <a:gd name="connsiteY1" fmla="*/ 4417256 h 4417256"/>
                  <a:gd name="connsiteX2" fmla="*/ 70338 w 70338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  <a:gd name="connsiteX0" fmla="*/ 438443 w 508781"/>
                  <a:gd name="connsiteY0" fmla="*/ 0 h 4417256"/>
                  <a:gd name="connsiteX1" fmla="*/ 508781 w 508781"/>
                  <a:gd name="connsiteY1" fmla="*/ 4417256 h 4417256"/>
                  <a:gd name="connsiteX2" fmla="*/ 508781 w 508781"/>
                  <a:gd name="connsiteY2" fmla="*/ 4417256 h 4417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08781" h="4417256">
                    <a:moveTo>
                      <a:pt x="438443" y="0"/>
                    </a:moveTo>
                    <a:cubicBezTo>
                      <a:pt x="131298" y="1562687"/>
                      <a:pt x="0" y="2051539"/>
                      <a:pt x="508781" y="4417256"/>
                    </a:cubicBezTo>
                    <a:lnTo>
                      <a:pt x="508781" y="4417256"/>
                    </a:lnTo>
                  </a:path>
                </a:pathLst>
              </a:cu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8" name="Straight Connector 107"/>
              <p:cNvCxnSpPr/>
              <p:nvPr/>
            </p:nvCxnSpPr>
            <p:spPr>
              <a:xfrm rot="5400000">
                <a:off x="480060" y="4549140"/>
                <a:ext cx="4069080" cy="15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4" name="Minus 113"/>
          <p:cNvSpPr/>
          <p:nvPr/>
        </p:nvSpPr>
        <p:spPr>
          <a:xfrm rot="1015731" flipH="1">
            <a:off x="7547027" y="1283513"/>
            <a:ext cx="0" cy="54864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NG THAO\Desktop\máy may\img-th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4724400"/>
            <a:ext cx="2133600" cy="2133600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811458">
            <a:off x="7923599" y="61502"/>
            <a:ext cx="6000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391057">
            <a:off x="620185" y="103780"/>
            <a:ext cx="644784" cy="573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4525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990600"/>
            <a:ext cx="5708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1.Cấu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trúc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0" name="TextBox 139"/>
          <p:cNvSpPr txBox="1"/>
          <p:nvPr/>
        </p:nvSpPr>
        <p:spPr>
          <a:xfrm>
            <a:off x="0" y="2286000"/>
            <a:ext cx="1778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1" name="Rectangle 140"/>
          <p:cNvSpPr/>
          <p:nvPr/>
        </p:nvSpPr>
        <p:spPr>
          <a:xfrm>
            <a:off x="0" y="1905000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2" name="Rectangle 141"/>
          <p:cNvSpPr/>
          <p:nvPr/>
        </p:nvSpPr>
        <p:spPr>
          <a:xfrm>
            <a:off x="0" y="1524000"/>
            <a:ext cx="1960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" name="Rectangle 142"/>
          <p:cNvSpPr/>
          <p:nvPr/>
        </p:nvSpPr>
        <p:spPr>
          <a:xfrm>
            <a:off x="0" y="2590800"/>
            <a:ext cx="18229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0" y="2971800"/>
            <a:ext cx="16818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x1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0" y="3352800"/>
            <a:ext cx="1556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x2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23" name="Group 122"/>
          <p:cNvGrpSpPr/>
          <p:nvPr/>
        </p:nvGrpSpPr>
        <p:grpSpPr>
          <a:xfrm>
            <a:off x="2362200" y="1611868"/>
            <a:ext cx="1139886" cy="5246132"/>
            <a:chOff x="2362200" y="1611868"/>
            <a:chExt cx="1139886" cy="5246132"/>
          </a:xfrm>
        </p:grpSpPr>
        <p:grpSp>
          <p:nvGrpSpPr>
            <p:cNvPr id="152" name="Group 151"/>
            <p:cNvGrpSpPr/>
            <p:nvPr/>
          </p:nvGrpSpPr>
          <p:grpSpPr>
            <a:xfrm>
              <a:off x="2362200" y="1611868"/>
              <a:ext cx="1139886" cy="5246132"/>
              <a:chOff x="7467600" y="1219200"/>
              <a:chExt cx="1139886" cy="5246132"/>
            </a:xfrm>
          </p:grpSpPr>
          <p:grpSp>
            <p:nvGrpSpPr>
              <p:cNvPr id="129" name="Group 128"/>
              <p:cNvGrpSpPr/>
              <p:nvPr/>
            </p:nvGrpSpPr>
            <p:grpSpPr>
              <a:xfrm>
                <a:off x="7467600" y="1219200"/>
                <a:ext cx="1139886" cy="5246132"/>
                <a:chOff x="5943600" y="1295400"/>
                <a:chExt cx="1139886" cy="5246132"/>
              </a:xfrm>
            </p:grpSpPr>
            <p:grpSp>
              <p:nvGrpSpPr>
                <p:cNvPr id="78" name="Group 77"/>
                <p:cNvGrpSpPr/>
                <p:nvPr/>
              </p:nvGrpSpPr>
              <p:grpSpPr>
                <a:xfrm>
                  <a:off x="5943600" y="1524000"/>
                  <a:ext cx="873178" cy="4773716"/>
                  <a:chOff x="5403273" y="1548424"/>
                  <a:chExt cx="873178" cy="4773716"/>
                </a:xfrm>
              </p:grpSpPr>
              <p:sp>
                <p:nvSpPr>
                  <p:cNvPr id="61" name="Freeform 60"/>
                  <p:cNvSpPr/>
                  <p:nvPr/>
                </p:nvSpPr>
                <p:spPr>
                  <a:xfrm>
                    <a:off x="5486400" y="1600200"/>
                    <a:ext cx="7207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644577" y="479686"/>
                        </a:moveTo>
                        <a:cubicBezTo>
                          <a:pt x="629152" y="1267755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79881" y="69954"/>
                          <a:pt x="257558" y="358349"/>
                          <a:pt x="299803" y="449705"/>
                        </a:cubicBezTo>
                        <a:cubicBezTo>
                          <a:pt x="484017" y="474422"/>
                          <a:pt x="536335" y="468729"/>
                          <a:pt x="644577" y="479686"/>
                        </a:cubicBezTo>
                        <a:close/>
                      </a:path>
                    </a:pathLst>
                  </a:cu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2" name="Freeform 71"/>
                  <p:cNvSpPr/>
                  <p:nvPr/>
                </p:nvSpPr>
                <p:spPr>
                  <a:xfrm>
                    <a:off x="5403273" y="1548424"/>
                    <a:ext cx="873178" cy="4773716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718916 w 718916"/>
                      <a:gd name="connsiteY0" fmla="*/ 479686 h 4721940"/>
                      <a:gd name="connsiteX1" fmla="*/ 718916 w 718916"/>
                      <a:gd name="connsiteY1" fmla="*/ 4542020 h 4721940"/>
                      <a:gd name="connsiteX2" fmla="*/ 0 w 718916"/>
                      <a:gd name="connsiteY2" fmla="*/ 4618334 h 4721940"/>
                      <a:gd name="connsiteX3" fmla="*/ 104319 w 718916"/>
                      <a:gd name="connsiteY3" fmla="*/ 29981 h 4721940"/>
                      <a:gd name="connsiteX4" fmla="*/ 209250 w 718916"/>
                      <a:gd name="connsiteY4" fmla="*/ 0 h 4721940"/>
                      <a:gd name="connsiteX5" fmla="*/ 374142 w 718916"/>
                      <a:gd name="connsiteY5" fmla="*/ 449705 h 4721940"/>
                      <a:gd name="connsiteX6" fmla="*/ 718916 w 718916"/>
                      <a:gd name="connsiteY6" fmla="*/ 479686 h 4721940"/>
                      <a:gd name="connsiteX0" fmla="*/ 718916 w 780866"/>
                      <a:gd name="connsiteY0" fmla="*/ 479686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74142 w 780866"/>
                      <a:gd name="connsiteY5" fmla="*/ 449705 h 4721940"/>
                      <a:gd name="connsiteX6" fmla="*/ 718916 w 780866"/>
                      <a:gd name="connsiteY6" fmla="*/ 479686 h 4721940"/>
                      <a:gd name="connsiteX0" fmla="*/ 768476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74142 w 780866"/>
                      <a:gd name="connsiteY5" fmla="*/ 449705 h 4721940"/>
                      <a:gd name="connsiteX6" fmla="*/ 768476 w 780866"/>
                      <a:gd name="connsiteY6" fmla="*/ 507395 h 4721940"/>
                      <a:gd name="connsiteX0" fmla="*/ 768477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74142 w 780866"/>
                      <a:gd name="connsiteY5" fmla="*/ 449705 h 4721940"/>
                      <a:gd name="connsiteX6" fmla="*/ 768477 w 780866"/>
                      <a:gd name="connsiteY6" fmla="*/ 507395 h 4721940"/>
                      <a:gd name="connsiteX0" fmla="*/ 768478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74142 w 780866"/>
                      <a:gd name="connsiteY5" fmla="*/ 449705 h 4721940"/>
                      <a:gd name="connsiteX6" fmla="*/ 768478 w 780866"/>
                      <a:gd name="connsiteY6" fmla="*/ 507395 h 4721940"/>
                      <a:gd name="connsiteX0" fmla="*/ 768478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98922 w 780866"/>
                      <a:gd name="connsiteY5" fmla="*/ 408141 h 4721940"/>
                      <a:gd name="connsiteX6" fmla="*/ 768478 w 780866"/>
                      <a:gd name="connsiteY6" fmla="*/ 507395 h 4721940"/>
                      <a:gd name="connsiteX0" fmla="*/ 768478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19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98922 w 780866"/>
                      <a:gd name="connsiteY5" fmla="*/ 408141 h 4721940"/>
                      <a:gd name="connsiteX6" fmla="*/ 768478 w 780866"/>
                      <a:gd name="connsiteY6" fmla="*/ 507395 h 4721940"/>
                      <a:gd name="connsiteX0" fmla="*/ 768478 w 780866"/>
                      <a:gd name="connsiteY0" fmla="*/ 507395 h 4721940"/>
                      <a:gd name="connsiteX1" fmla="*/ 780866 w 780866"/>
                      <a:gd name="connsiteY1" fmla="*/ 4694420 h 4721940"/>
                      <a:gd name="connsiteX2" fmla="*/ 0 w 780866"/>
                      <a:gd name="connsiteY2" fmla="*/ 4618334 h 4721940"/>
                      <a:gd name="connsiteX3" fmla="*/ 104320 w 780866"/>
                      <a:gd name="connsiteY3" fmla="*/ 29981 h 4721940"/>
                      <a:gd name="connsiteX4" fmla="*/ 209250 w 780866"/>
                      <a:gd name="connsiteY4" fmla="*/ 0 h 4721940"/>
                      <a:gd name="connsiteX5" fmla="*/ 398922 w 780866"/>
                      <a:gd name="connsiteY5" fmla="*/ 408141 h 4721940"/>
                      <a:gd name="connsiteX6" fmla="*/ 768478 w 780866"/>
                      <a:gd name="connsiteY6" fmla="*/ 507395 h 4721940"/>
                      <a:gd name="connsiteX0" fmla="*/ 768478 w 780866"/>
                      <a:gd name="connsiteY0" fmla="*/ 542714 h 4757259"/>
                      <a:gd name="connsiteX1" fmla="*/ 780866 w 780866"/>
                      <a:gd name="connsiteY1" fmla="*/ 4729739 h 4757259"/>
                      <a:gd name="connsiteX2" fmla="*/ 0 w 780866"/>
                      <a:gd name="connsiteY2" fmla="*/ 4653653 h 4757259"/>
                      <a:gd name="connsiteX3" fmla="*/ 104320 w 780866"/>
                      <a:gd name="connsiteY3" fmla="*/ 65300 h 4757259"/>
                      <a:gd name="connsiteX4" fmla="*/ 209250 w 780866"/>
                      <a:gd name="connsiteY4" fmla="*/ 35319 h 4757259"/>
                      <a:gd name="connsiteX5" fmla="*/ 398922 w 780866"/>
                      <a:gd name="connsiteY5" fmla="*/ 443460 h 4757259"/>
                      <a:gd name="connsiteX6" fmla="*/ 768478 w 780866"/>
                      <a:gd name="connsiteY6" fmla="*/ 542714 h 4757259"/>
                      <a:gd name="connsiteX0" fmla="*/ 768478 w 780866"/>
                      <a:gd name="connsiteY0" fmla="*/ 545031 h 4759576"/>
                      <a:gd name="connsiteX1" fmla="*/ 780866 w 780866"/>
                      <a:gd name="connsiteY1" fmla="*/ 4732056 h 4759576"/>
                      <a:gd name="connsiteX2" fmla="*/ 0 w 780866"/>
                      <a:gd name="connsiteY2" fmla="*/ 4655970 h 4759576"/>
                      <a:gd name="connsiteX3" fmla="*/ 104320 w 780866"/>
                      <a:gd name="connsiteY3" fmla="*/ 67617 h 4759576"/>
                      <a:gd name="connsiteX4" fmla="*/ 209250 w 780866"/>
                      <a:gd name="connsiteY4" fmla="*/ 37636 h 4759576"/>
                      <a:gd name="connsiteX5" fmla="*/ 398922 w 780866"/>
                      <a:gd name="connsiteY5" fmla="*/ 445777 h 4759576"/>
                      <a:gd name="connsiteX6" fmla="*/ 768478 w 780866"/>
                      <a:gd name="connsiteY6" fmla="*/ 545031 h 4759576"/>
                      <a:gd name="connsiteX0" fmla="*/ 768478 w 780866"/>
                      <a:gd name="connsiteY0" fmla="*/ 545031 h 4759576"/>
                      <a:gd name="connsiteX1" fmla="*/ 780866 w 780866"/>
                      <a:gd name="connsiteY1" fmla="*/ 4732056 h 4759576"/>
                      <a:gd name="connsiteX2" fmla="*/ 0 w 780866"/>
                      <a:gd name="connsiteY2" fmla="*/ 4655970 h 4759576"/>
                      <a:gd name="connsiteX3" fmla="*/ 104320 w 780866"/>
                      <a:gd name="connsiteY3" fmla="*/ 67617 h 4759576"/>
                      <a:gd name="connsiteX4" fmla="*/ 209250 w 780866"/>
                      <a:gd name="connsiteY4" fmla="*/ 37636 h 4759576"/>
                      <a:gd name="connsiteX5" fmla="*/ 398922 w 780866"/>
                      <a:gd name="connsiteY5" fmla="*/ 445777 h 4759576"/>
                      <a:gd name="connsiteX6" fmla="*/ 768478 w 780866"/>
                      <a:gd name="connsiteY6" fmla="*/ 545031 h 4759576"/>
                      <a:gd name="connsiteX0" fmla="*/ 768478 w 780866"/>
                      <a:gd name="connsiteY0" fmla="*/ 545031 h 4759576"/>
                      <a:gd name="connsiteX1" fmla="*/ 780866 w 780866"/>
                      <a:gd name="connsiteY1" fmla="*/ 4732056 h 4759576"/>
                      <a:gd name="connsiteX2" fmla="*/ 0 w 780866"/>
                      <a:gd name="connsiteY2" fmla="*/ 4655970 h 4759576"/>
                      <a:gd name="connsiteX3" fmla="*/ 104320 w 780866"/>
                      <a:gd name="connsiteY3" fmla="*/ 67617 h 4759576"/>
                      <a:gd name="connsiteX4" fmla="*/ 209250 w 780866"/>
                      <a:gd name="connsiteY4" fmla="*/ 37636 h 4759576"/>
                      <a:gd name="connsiteX5" fmla="*/ 398922 w 780866"/>
                      <a:gd name="connsiteY5" fmla="*/ 445777 h 4759576"/>
                      <a:gd name="connsiteX6" fmla="*/ 768478 w 780866"/>
                      <a:gd name="connsiteY6" fmla="*/ 545031 h 4759576"/>
                      <a:gd name="connsiteX0" fmla="*/ 768478 w 780866"/>
                      <a:gd name="connsiteY0" fmla="*/ 545031 h 4759576"/>
                      <a:gd name="connsiteX1" fmla="*/ 780866 w 780866"/>
                      <a:gd name="connsiteY1" fmla="*/ 4732056 h 4759576"/>
                      <a:gd name="connsiteX2" fmla="*/ 0 w 780866"/>
                      <a:gd name="connsiteY2" fmla="*/ 4655970 h 4759576"/>
                      <a:gd name="connsiteX3" fmla="*/ 36176 w 780866"/>
                      <a:gd name="connsiteY3" fmla="*/ 67617 h 4759576"/>
                      <a:gd name="connsiteX4" fmla="*/ 209250 w 780866"/>
                      <a:gd name="connsiteY4" fmla="*/ 37636 h 4759576"/>
                      <a:gd name="connsiteX5" fmla="*/ 398922 w 780866"/>
                      <a:gd name="connsiteY5" fmla="*/ 445777 h 4759576"/>
                      <a:gd name="connsiteX6" fmla="*/ 768478 w 780866"/>
                      <a:gd name="connsiteY6" fmla="*/ 545031 h 4759576"/>
                      <a:gd name="connsiteX0" fmla="*/ 768478 w 780866"/>
                      <a:gd name="connsiteY0" fmla="*/ 573311 h 4787856"/>
                      <a:gd name="connsiteX1" fmla="*/ 780866 w 780866"/>
                      <a:gd name="connsiteY1" fmla="*/ 4760336 h 4787856"/>
                      <a:gd name="connsiteX2" fmla="*/ 0 w 780866"/>
                      <a:gd name="connsiteY2" fmla="*/ 4684250 h 4787856"/>
                      <a:gd name="connsiteX3" fmla="*/ 36176 w 780866"/>
                      <a:gd name="connsiteY3" fmla="*/ 95897 h 4787856"/>
                      <a:gd name="connsiteX4" fmla="*/ 209250 w 780866"/>
                      <a:gd name="connsiteY4" fmla="*/ 37636 h 4787856"/>
                      <a:gd name="connsiteX5" fmla="*/ 398922 w 780866"/>
                      <a:gd name="connsiteY5" fmla="*/ 474057 h 4787856"/>
                      <a:gd name="connsiteX6" fmla="*/ 768478 w 780866"/>
                      <a:gd name="connsiteY6" fmla="*/ 573311 h 4787856"/>
                      <a:gd name="connsiteX0" fmla="*/ 768478 w 780866"/>
                      <a:gd name="connsiteY0" fmla="*/ 559171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36176 w 780866"/>
                      <a:gd name="connsiteY3" fmla="*/ 81757 h 4773716"/>
                      <a:gd name="connsiteX4" fmla="*/ 20925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68478 w 780866"/>
                      <a:gd name="connsiteY6" fmla="*/ 559171 h 4773716"/>
                      <a:gd name="connsiteX0" fmla="*/ 768478 w 780866"/>
                      <a:gd name="connsiteY0" fmla="*/ 559171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36176 w 780866"/>
                      <a:gd name="connsiteY3" fmla="*/ 81757 h 4773716"/>
                      <a:gd name="connsiteX4" fmla="*/ 22611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68478 w 780866"/>
                      <a:gd name="connsiteY6" fmla="*/ 559171 h 4773716"/>
                      <a:gd name="connsiteX0" fmla="*/ 755833 w 780866"/>
                      <a:gd name="connsiteY0" fmla="*/ 502610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36176 w 780866"/>
                      <a:gd name="connsiteY3" fmla="*/ 81757 h 4773716"/>
                      <a:gd name="connsiteX4" fmla="*/ 22611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55833 w 780866"/>
                      <a:gd name="connsiteY6" fmla="*/ 502610 h 4773716"/>
                      <a:gd name="connsiteX0" fmla="*/ 755833 w 780866"/>
                      <a:gd name="connsiteY0" fmla="*/ 502610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53036 w 780866"/>
                      <a:gd name="connsiteY3" fmla="*/ 91184 h 4773716"/>
                      <a:gd name="connsiteX4" fmla="*/ 22611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55833 w 780866"/>
                      <a:gd name="connsiteY6" fmla="*/ 502610 h 4773716"/>
                      <a:gd name="connsiteX0" fmla="*/ 755833 w 780866"/>
                      <a:gd name="connsiteY0" fmla="*/ 502610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53036 w 780866"/>
                      <a:gd name="connsiteY3" fmla="*/ 91184 h 4773716"/>
                      <a:gd name="connsiteX4" fmla="*/ 22611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55833 w 780866"/>
                      <a:gd name="connsiteY6" fmla="*/ 502610 h 4773716"/>
                      <a:gd name="connsiteX0" fmla="*/ 755833 w 780866"/>
                      <a:gd name="connsiteY0" fmla="*/ 502610 h 4773716"/>
                      <a:gd name="connsiteX1" fmla="*/ 780866 w 780866"/>
                      <a:gd name="connsiteY1" fmla="*/ 4746196 h 4773716"/>
                      <a:gd name="connsiteX2" fmla="*/ 0 w 780866"/>
                      <a:gd name="connsiteY2" fmla="*/ 4670110 h 4773716"/>
                      <a:gd name="connsiteX3" fmla="*/ 53036 w 780866"/>
                      <a:gd name="connsiteY3" fmla="*/ 91184 h 4773716"/>
                      <a:gd name="connsiteX4" fmla="*/ 226110 w 780866"/>
                      <a:gd name="connsiteY4" fmla="*/ 23496 h 4773716"/>
                      <a:gd name="connsiteX5" fmla="*/ 398922 w 780866"/>
                      <a:gd name="connsiteY5" fmla="*/ 459917 h 4773716"/>
                      <a:gd name="connsiteX6" fmla="*/ 755833 w 780866"/>
                      <a:gd name="connsiteY6" fmla="*/ 502610 h 4773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80866" h="4773716">
                        <a:moveTo>
                          <a:pt x="755833" y="502610"/>
                        </a:moveTo>
                        <a:cubicBezTo>
                          <a:pt x="740408" y="1290679"/>
                          <a:pt x="765712" y="3974800"/>
                          <a:pt x="780866" y="4746196"/>
                        </a:cubicBezTo>
                        <a:cubicBezTo>
                          <a:pt x="463575" y="4748694"/>
                          <a:pt x="311140" y="4773716"/>
                          <a:pt x="0" y="4670110"/>
                        </a:cubicBezTo>
                        <a:cubicBezTo>
                          <a:pt x="219823" y="3503086"/>
                          <a:pt x="435910" y="1593744"/>
                          <a:pt x="53036" y="91184"/>
                        </a:cubicBezTo>
                        <a:cubicBezTo>
                          <a:pt x="55237" y="32954"/>
                          <a:pt x="259985" y="0"/>
                          <a:pt x="226110" y="23496"/>
                        </a:cubicBezTo>
                        <a:cubicBezTo>
                          <a:pt x="271080" y="93450"/>
                          <a:pt x="356677" y="368561"/>
                          <a:pt x="398922" y="459917"/>
                        </a:cubicBezTo>
                        <a:cubicBezTo>
                          <a:pt x="583136" y="484634"/>
                          <a:pt x="647591" y="491653"/>
                          <a:pt x="755833" y="50261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rgbClr val="FF0000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87" name="Rectangle 86"/>
                <p:cNvSpPr/>
                <p:nvPr/>
              </p:nvSpPr>
              <p:spPr>
                <a:xfrm>
                  <a:off x="5943600" y="39624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6781800" y="39624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5943600" y="12954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6400800" y="1676400"/>
                  <a:ext cx="303243" cy="36933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6248400" y="61722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2</a:t>
                  </a:r>
                  <a:endParaRPr lang="en-US" dirty="0"/>
                </a:p>
              </p:txBody>
            </p:sp>
          </p:grpSp>
          <p:cxnSp>
            <p:nvCxnSpPr>
              <p:cNvPr id="147" name="Straight Arrow Connector 146"/>
              <p:cNvCxnSpPr/>
              <p:nvPr/>
            </p:nvCxnSpPr>
            <p:spPr>
              <a:xfrm rot="5400000">
                <a:off x="7239794" y="3721338"/>
                <a:ext cx="1828800" cy="158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1" name="Rectangle 110"/>
            <p:cNvSpPr/>
            <p:nvPr/>
          </p:nvSpPr>
          <p:spPr>
            <a:xfrm rot="16200000">
              <a:off x="1871271" y="3843730"/>
              <a:ext cx="19607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Thân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trước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giữa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x2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>
            <a:off x="3581400" y="1764268"/>
            <a:ext cx="1567334" cy="5093732"/>
            <a:chOff x="3581400" y="1764268"/>
            <a:chExt cx="1567334" cy="5093732"/>
          </a:xfrm>
        </p:grpSpPr>
        <p:grpSp>
          <p:nvGrpSpPr>
            <p:cNvPr id="150" name="Group 149"/>
            <p:cNvGrpSpPr/>
            <p:nvPr/>
          </p:nvGrpSpPr>
          <p:grpSpPr>
            <a:xfrm>
              <a:off x="3581400" y="1764268"/>
              <a:ext cx="1567334" cy="5093732"/>
              <a:chOff x="3429000" y="1524000"/>
              <a:chExt cx="1567334" cy="5093732"/>
            </a:xfrm>
          </p:grpSpPr>
          <p:grpSp>
            <p:nvGrpSpPr>
              <p:cNvPr id="131" name="Group 130"/>
              <p:cNvGrpSpPr/>
              <p:nvPr/>
            </p:nvGrpSpPr>
            <p:grpSpPr>
              <a:xfrm>
                <a:off x="3429000" y="1524000"/>
                <a:ext cx="1567334" cy="5093732"/>
                <a:chOff x="2133600" y="1524000"/>
                <a:chExt cx="1567334" cy="5093732"/>
              </a:xfrm>
            </p:grpSpPr>
            <p:grpSp>
              <p:nvGrpSpPr>
                <p:cNvPr id="71" name="Group 70"/>
                <p:cNvGrpSpPr/>
                <p:nvPr/>
              </p:nvGrpSpPr>
              <p:grpSpPr>
                <a:xfrm>
                  <a:off x="2133600" y="1752600"/>
                  <a:ext cx="1567334" cy="4644526"/>
                  <a:chOff x="2133600" y="1752600"/>
                  <a:chExt cx="1567334" cy="4644526"/>
                </a:xfrm>
              </p:grpSpPr>
              <p:sp>
                <p:nvSpPr>
                  <p:cNvPr id="59" name="Freeform 58"/>
                  <p:cNvSpPr/>
                  <p:nvPr/>
                </p:nvSpPr>
                <p:spPr>
                  <a:xfrm>
                    <a:off x="2209800" y="1828800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418404"/>
                      <a:gd name="connsiteY0" fmla="*/ 0 h 4448907"/>
                      <a:gd name="connsiteX1" fmla="*/ 562708 w 1418404"/>
                      <a:gd name="connsiteY1" fmla="*/ 84406 h 4448907"/>
                      <a:gd name="connsiteX2" fmla="*/ 562708 w 1418404"/>
                      <a:gd name="connsiteY2" fmla="*/ 1055077 h 4448907"/>
                      <a:gd name="connsiteX3" fmla="*/ 0 w 1418404"/>
                      <a:gd name="connsiteY3" fmla="*/ 4248443 h 4448907"/>
                      <a:gd name="connsiteX4" fmla="*/ 618979 w 1418404"/>
                      <a:gd name="connsiteY4" fmla="*/ 4445391 h 4448907"/>
                      <a:gd name="connsiteX5" fmla="*/ 703385 w 1418404"/>
                      <a:gd name="connsiteY5" fmla="*/ 0 h 4448907"/>
                      <a:gd name="connsiteX0" fmla="*/ 703385 w 1540324"/>
                      <a:gd name="connsiteY0" fmla="*/ 0 h 4448907"/>
                      <a:gd name="connsiteX1" fmla="*/ 562708 w 1540324"/>
                      <a:gd name="connsiteY1" fmla="*/ 84406 h 4448907"/>
                      <a:gd name="connsiteX2" fmla="*/ 562708 w 1540324"/>
                      <a:gd name="connsiteY2" fmla="*/ 1055077 h 4448907"/>
                      <a:gd name="connsiteX3" fmla="*/ 0 w 1540324"/>
                      <a:gd name="connsiteY3" fmla="*/ 4248443 h 4448907"/>
                      <a:gd name="connsiteX4" fmla="*/ 618979 w 1540324"/>
                      <a:gd name="connsiteY4" fmla="*/ 4445391 h 4448907"/>
                      <a:gd name="connsiteX5" fmla="*/ 703385 w 1540324"/>
                      <a:gd name="connsiteY5" fmla="*/ 0 h 4448907"/>
                      <a:gd name="connsiteX0" fmla="*/ 703385 w 1403164"/>
                      <a:gd name="connsiteY0" fmla="*/ 0 h 4448907"/>
                      <a:gd name="connsiteX1" fmla="*/ 562708 w 1403164"/>
                      <a:gd name="connsiteY1" fmla="*/ 84406 h 4448907"/>
                      <a:gd name="connsiteX2" fmla="*/ 562708 w 1403164"/>
                      <a:gd name="connsiteY2" fmla="*/ 1055077 h 4448907"/>
                      <a:gd name="connsiteX3" fmla="*/ 0 w 1403164"/>
                      <a:gd name="connsiteY3" fmla="*/ 4248443 h 4448907"/>
                      <a:gd name="connsiteX4" fmla="*/ 618979 w 1403164"/>
                      <a:gd name="connsiteY4" fmla="*/ 4445391 h 4448907"/>
                      <a:gd name="connsiteX5" fmla="*/ 703385 w 1403164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615462" y="397412"/>
                          <a:pt x="908539" y="883139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1281244" y="1058373"/>
                          <a:pt x="703385" y="0"/>
                        </a:cubicBezTo>
                        <a:close/>
                      </a:path>
                    </a:pathLst>
                  </a:cu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0" name="Freeform 69"/>
                  <p:cNvSpPr/>
                  <p:nvPr/>
                </p:nvSpPr>
                <p:spPr>
                  <a:xfrm>
                    <a:off x="2133600" y="1752600"/>
                    <a:ext cx="1567334" cy="4644526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304367"/>
                      <a:gd name="connsiteY0" fmla="*/ 0 h 4448907"/>
                      <a:gd name="connsiteX1" fmla="*/ 562708 w 1304367"/>
                      <a:gd name="connsiteY1" fmla="*/ 84406 h 4448907"/>
                      <a:gd name="connsiteX2" fmla="*/ 562708 w 1304367"/>
                      <a:gd name="connsiteY2" fmla="*/ 1055077 h 4448907"/>
                      <a:gd name="connsiteX3" fmla="*/ 0 w 1304367"/>
                      <a:gd name="connsiteY3" fmla="*/ 4248443 h 4448907"/>
                      <a:gd name="connsiteX4" fmla="*/ 671154 w 1304367"/>
                      <a:gd name="connsiteY4" fmla="*/ 4445391 h 4448907"/>
                      <a:gd name="connsiteX5" fmla="*/ 703385 w 1304367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588601 w 1017407"/>
                      <a:gd name="connsiteY0" fmla="*/ 0 h 4448907"/>
                      <a:gd name="connsiteX1" fmla="*/ 447924 w 1017407"/>
                      <a:gd name="connsiteY1" fmla="*/ 84406 h 4448907"/>
                      <a:gd name="connsiteX2" fmla="*/ 447924 w 1017407"/>
                      <a:gd name="connsiteY2" fmla="*/ 1055077 h 4448907"/>
                      <a:gd name="connsiteX3" fmla="*/ 0 w 1017407"/>
                      <a:gd name="connsiteY3" fmla="*/ 4248443 h 4448907"/>
                      <a:gd name="connsiteX4" fmla="*/ 556370 w 1017407"/>
                      <a:gd name="connsiteY4" fmla="*/ 4445391 h 4448907"/>
                      <a:gd name="connsiteX5" fmla="*/ 588601 w 1017407"/>
                      <a:gd name="connsiteY5" fmla="*/ 0 h 4448907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619906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619906 w 1017407"/>
                      <a:gd name="connsiteY5" fmla="*/ 0 h 4445391"/>
                      <a:gd name="connsiteX0" fmla="*/ 619906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619906 w 1017407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180481"/>
                      <a:gd name="connsiteY0" fmla="*/ 0 h 4445391"/>
                      <a:gd name="connsiteX1" fmla="*/ 447924 w 1180481"/>
                      <a:gd name="connsiteY1" fmla="*/ 84406 h 4445391"/>
                      <a:gd name="connsiteX2" fmla="*/ 447924 w 1180481"/>
                      <a:gd name="connsiteY2" fmla="*/ 1055077 h 4445391"/>
                      <a:gd name="connsiteX3" fmla="*/ 0 w 1180481"/>
                      <a:gd name="connsiteY3" fmla="*/ 4248443 h 4445391"/>
                      <a:gd name="connsiteX4" fmla="*/ 556370 w 1180481"/>
                      <a:gd name="connsiteY4" fmla="*/ 4445391 h 4445391"/>
                      <a:gd name="connsiteX5" fmla="*/ 619906 w 1180481"/>
                      <a:gd name="connsiteY5" fmla="*/ 0 h 4445391"/>
                      <a:gd name="connsiteX0" fmla="*/ 619906 w 1180481"/>
                      <a:gd name="connsiteY0" fmla="*/ 0 h 4445391"/>
                      <a:gd name="connsiteX1" fmla="*/ 447924 w 1180481"/>
                      <a:gd name="connsiteY1" fmla="*/ 84406 h 4445391"/>
                      <a:gd name="connsiteX2" fmla="*/ 447924 w 1180481"/>
                      <a:gd name="connsiteY2" fmla="*/ 1055077 h 4445391"/>
                      <a:gd name="connsiteX3" fmla="*/ 0 w 1180481"/>
                      <a:gd name="connsiteY3" fmla="*/ 4248443 h 4445391"/>
                      <a:gd name="connsiteX4" fmla="*/ 556370 w 1180481"/>
                      <a:gd name="connsiteY4" fmla="*/ 4445391 h 4445391"/>
                      <a:gd name="connsiteX5" fmla="*/ 619906 w 1180481"/>
                      <a:gd name="connsiteY5" fmla="*/ 0 h 4445391"/>
                      <a:gd name="connsiteX0" fmla="*/ 619906 w 1180481"/>
                      <a:gd name="connsiteY0" fmla="*/ 0 h 4445391"/>
                      <a:gd name="connsiteX1" fmla="*/ 447924 w 1180481"/>
                      <a:gd name="connsiteY1" fmla="*/ 84406 h 4445391"/>
                      <a:gd name="connsiteX2" fmla="*/ 447924 w 1180481"/>
                      <a:gd name="connsiteY2" fmla="*/ 1055077 h 4445391"/>
                      <a:gd name="connsiteX3" fmla="*/ 0 w 1180481"/>
                      <a:gd name="connsiteY3" fmla="*/ 4248443 h 4445391"/>
                      <a:gd name="connsiteX4" fmla="*/ 556370 w 1180481"/>
                      <a:gd name="connsiteY4" fmla="*/ 4445391 h 4445391"/>
                      <a:gd name="connsiteX5" fmla="*/ 619906 w 1180481"/>
                      <a:gd name="connsiteY5" fmla="*/ 0 h 44453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180481" h="4445391">
                        <a:moveTo>
                          <a:pt x="619906" y="0"/>
                        </a:moveTo>
                        <a:cubicBezTo>
                          <a:pt x="538480" y="54027"/>
                          <a:pt x="526974" y="23217"/>
                          <a:pt x="447924" y="84406"/>
                        </a:cubicBezTo>
                        <a:cubicBezTo>
                          <a:pt x="424478" y="260252"/>
                          <a:pt x="682515" y="881827"/>
                          <a:pt x="447924" y="1055077"/>
                        </a:cubicBezTo>
                        <a:cubicBezTo>
                          <a:pt x="637526" y="2392391"/>
                          <a:pt x="214980" y="2194964"/>
                          <a:pt x="0" y="4248443"/>
                        </a:cubicBezTo>
                        <a:cubicBezTo>
                          <a:pt x="272258" y="4415757"/>
                          <a:pt x="318920" y="4437071"/>
                          <a:pt x="556370" y="4445391"/>
                        </a:cubicBezTo>
                        <a:cubicBezTo>
                          <a:pt x="1027842" y="2305661"/>
                          <a:pt x="1180481" y="1169401"/>
                          <a:pt x="619906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rgbClr val="FF0000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84" name="Rectangle 83"/>
                <p:cNvSpPr/>
                <p:nvPr/>
              </p:nvSpPr>
              <p:spPr>
                <a:xfrm>
                  <a:off x="2438400" y="38862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3352800" y="39624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2514600" y="22860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>
                  <a:off x="2667000" y="15240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0" y="62484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2</a:t>
                  </a:r>
                  <a:endParaRPr lang="en-US" dirty="0"/>
                </a:p>
              </p:txBody>
            </p:sp>
          </p:grpSp>
          <p:cxnSp>
            <p:nvCxnSpPr>
              <p:cNvPr id="146" name="Straight Arrow Connector 145"/>
              <p:cNvCxnSpPr/>
              <p:nvPr/>
            </p:nvCxnSpPr>
            <p:spPr>
              <a:xfrm rot="5400000">
                <a:off x="3733802" y="3645932"/>
                <a:ext cx="1523998" cy="3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" name="Rectangle 117"/>
            <p:cNvSpPr/>
            <p:nvPr/>
          </p:nvSpPr>
          <p:spPr>
            <a:xfrm rot="16200000">
              <a:off x="3449028" y="3866172"/>
              <a:ext cx="20056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Thân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trước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sườn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x2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5105400" y="1600200"/>
            <a:ext cx="1063686" cy="5257800"/>
            <a:chOff x="5105400" y="1600200"/>
            <a:chExt cx="1063686" cy="5257800"/>
          </a:xfrm>
        </p:grpSpPr>
        <p:grpSp>
          <p:nvGrpSpPr>
            <p:cNvPr id="151" name="Group 150"/>
            <p:cNvGrpSpPr/>
            <p:nvPr/>
          </p:nvGrpSpPr>
          <p:grpSpPr>
            <a:xfrm>
              <a:off x="5105400" y="1600200"/>
              <a:ext cx="1063686" cy="5257800"/>
              <a:chOff x="5334000" y="1600200"/>
              <a:chExt cx="1063686" cy="5257800"/>
            </a:xfrm>
          </p:grpSpPr>
          <p:grpSp>
            <p:nvGrpSpPr>
              <p:cNvPr id="130" name="Group 129"/>
              <p:cNvGrpSpPr/>
              <p:nvPr/>
            </p:nvGrpSpPr>
            <p:grpSpPr>
              <a:xfrm>
                <a:off x="5334000" y="1600200"/>
                <a:ext cx="1063686" cy="5257800"/>
                <a:chOff x="4267200" y="1600200"/>
                <a:chExt cx="1063686" cy="5257800"/>
              </a:xfrm>
            </p:grpSpPr>
            <p:grpSp>
              <p:nvGrpSpPr>
                <p:cNvPr id="79" name="Group 78"/>
                <p:cNvGrpSpPr/>
                <p:nvPr/>
              </p:nvGrpSpPr>
              <p:grpSpPr>
                <a:xfrm>
                  <a:off x="4280579" y="1818675"/>
                  <a:ext cx="763239" cy="4791386"/>
                  <a:chOff x="4280579" y="1818675"/>
                  <a:chExt cx="763239" cy="4791386"/>
                </a:xfrm>
              </p:grpSpPr>
              <p:sp>
                <p:nvSpPr>
                  <p:cNvPr id="60" name="Freeform 59"/>
                  <p:cNvSpPr/>
                  <p:nvPr/>
                </p:nvSpPr>
                <p:spPr>
                  <a:xfrm>
                    <a:off x="4343400" y="1905000"/>
                    <a:ext cx="6445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568377" y="251086"/>
                        </a:moveTo>
                        <a:cubicBezTo>
                          <a:pt x="598170" y="1003986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62297" y="81677"/>
                          <a:pt x="181358" y="129749"/>
                          <a:pt x="223603" y="221105"/>
                        </a:cubicBezTo>
                        <a:cubicBezTo>
                          <a:pt x="407817" y="245822"/>
                          <a:pt x="460135" y="240129"/>
                          <a:pt x="568377" y="251086"/>
                        </a:cubicBezTo>
                        <a:close/>
                      </a:path>
                    </a:pathLst>
                  </a:cu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7" name="Freeform 76"/>
                  <p:cNvSpPr/>
                  <p:nvPr/>
                </p:nvSpPr>
                <p:spPr>
                  <a:xfrm>
                    <a:off x="4280579" y="1818675"/>
                    <a:ext cx="763239" cy="4791386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  <a:gd name="connsiteX0" fmla="*/ 617238 w 647031"/>
                      <a:gd name="connsiteY0" fmla="*/ 216185 h 4555685"/>
                      <a:gd name="connsiteX1" fmla="*/ 644577 w 647031"/>
                      <a:gd name="connsiteY1" fmla="*/ 4542020 h 4555685"/>
                      <a:gd name="connsiteX2" fmla="*/ 0 w 647031"/>
                      <a:gd name="connsiteY2" fmla="*/ 4452079 h 4555685"/>
                      <a:gd name="connsiteX3" fmla="*/ 29980 w 647031"/>
                      <a:gd name="connsiteY3" fmla="*/ 29981 h 4555685"/>
                      <a:gd name="connsiteX4" fmla="*/ 134911 w 647031"/>
                      <a:gd name="connsiteY4" fmla="*/ 0 h 4555685"/>
                      <a:gd name="connsiteX5" fmla="*/ 223603 w 647031"/>
                      <a:gd name="connsiteY5" fmla="*/ 221105 h 4555685"/>
                      <a:gd name="connsiteX6" fmla="*/ 617238 w 647031"/>
                      <a:gd name="connsiteY6" fmla="*/ 216185 h 4555685"/>
                      <a:gd name="connsiteX0" fmla="*/ 617238 w 647031"/>
                      <a:gd name="connsiteY0" fmla="*/ 216185 h 4555685"/>
                      <a:gd name="connsiteX1" fmla="*/ 644577 w 647031"/>
                      <a:gd name="connsiteY1" fmla="*/ 4542020 h 4555685"/>
                      <a:gd name="connsiteX2" fmla="*/ 0 w 647031"/>
                      <a:gd name="connsiteY2" fmla="*/ 4452079 h 4555685"/>
                      <a:gd name="connsiteX3" fmla="*/ 29980 w 647031"/>
                      <a:gd name="connsiteY3" fmla="*/ 29981 h 4555685"/>
                      <a:gd name="connsiteX4" fmla="*/ 134911 w 647031"/>
                      <a:gd name="connsiteY4" fmla="*/ 0 h 4555685"/>
                      <a:gd name="connsiteX5" fmla="*/ 251523 w 647031"/>
                      <a:gd name="connsiteY5" fmla="*/ 200165 h 4555685"/>
                      <a:gd name="connsiteX6" fmla="*/ 617238 w 647031"/>
                      <a:gd name="connsiteY6" fmla="*/ 216185 h 4555685"/>
                      <a:gd name="connsiteX0" fmla="*/ 617238 w 647031"/>
                      <a:gd name="connsiteY0" fmla="*/ 289038 h 4628538"/>
                      <a:gd name="connsiteX1" fmla="*/ 644577 w 647031"/>
                      <a:gd name="connsiteY1" fmla="*/ 4614873 h 4628538"/>
                      <a:gd name="connsiteX2" fmla="*/ 0 w 647031"/>
                      <a:gd name="connsiteY2" fmla="*/ 4524932 h 4628538"/>
                      <a:gd name="connsiteX3" fmla="*/ 29980 w 647031"/>
                      <a:gd name="connsiteY3" fmla="*/ 102834 h 4628538"/>
                      <a:gd name="connsiteX4" fmla="*/ 134911 w 647031"/>
                      <a:gd name="connsiteY4" fmla="*/ 72853 h 4628538"/>
                      <a:gd name="connsiteX5" fmla="*/ 251523 w 647031"/>
                      <a:gd name="connsiteY5" fmla="*/ 273018 h 4628538"/>
                      <a:gd name="connsiteX6" fmla="*/ 617238 w 647031"/>
                      <a:gd name="connsiteY6" fmla="*/ 289038 h 4628538"/>
                      <a:gd name="connsiteX0" fmla="*/ 617238 w 647031"/>
                      <a:gd name="connsiteY0" fmla="*/ 289038 h 4628538"/>
                      <a:gd name="connsiteX1" fmla="*/ 644577 w 647031"/>
                      <a:gd name="connsiteY1" fmla="*/ 4614873 h 4628538"/>
                      <a:gd name="connsiteX2" fmla="*/ 0 w 647031"/>
                      <a:gd name="connsiteY2" fmla="*/ 4524932 h 4628538"/>
                      <a:gd name="connsiteX3" fmla="*/ 29980 w 647031"/>
                      <a:gd name="connsiteY3" fmla="*/ 102834 h 4628538"/>
                      <a:gd name="connsiteX4" fmla="*/ 134911 w 647031"/>
                      <a:gd name="connsiteY4" fmla="*/ 72853 h 4628538"/>
                      <a:gd name="connsiteX5" fmla="*/ 251523 w 647031"/>
                      <a:gd name="connsiteY5" fmla="*/ 273018 h 4628538"/>
                      <a:gd name="connsiteX6" fmla="*/ 617238 w 647031"/>
                      <a:gd name="connsiteY6" fmla="*/ 289038 h 4628538"/>
                      <a:gd name="connsiteX0" fmla="*/ 617238 w 647031"/>
                      <a:gd name="connsiteY0" fmla="*/ 289038 h 4628538"/>
                      <a:gd name="connsiteX1" fmla="*/ 644577 w 647031"/>
                      <a:gd name="connsiteY1" fmla="*/ 4614873 h 4628538"/>
                      <a:gd name="connsiteX2" fmla="*/ 0 w 647031"/>
                      <a:gd name="connsiteY2" fmla="*/ 4524932 h 4628538"/>
                      <a:gd name="connsiteX3" fmla="*/ 2060 w 647031"/>
                      <a:gd name="connsiteY3" fmla="*/ 88873 h 4628538"/>
                      <a:gd name="connsiteX4" fmla="*/ 134911 w 647031"/>
                      <a:gd name="connsiteY4" fmla="*/ 72853 h 4628538"/>
                      <a:gd name="connsiteX5" fmla="*/ 251523 w 647031"/>
                      <a:gd name="connsiteY5" fmla="*/ 273018 h 4628538"/>
                      <a:gd name="connsiteX6" fmla="*/ 617238 w 647031"/>
                      <a:gd name="connsiteY6" fmla="*/ 289038 h 4628538"/>
                      <a:gd name="connsiteX0" fmla="*/ 643098 w 672891"/>
                      <a:gd name="connsiteY0" fmla="*/ 289038 h 4628538"/>
                      <a:gd name="connsiteX1" fmla="*/ 670437 w 672891"/>
                      <a:gd name="connsiteY1" fmla="*/ 4614873 h 4628538"/>
                      <a:gd name="connsiteX2" fmla="*/ 25860 w 672891"/>
                      <a:gd name="connsiteY2" fmla="*/ 4524932 h 4628538"/>
                      <a:gd name="connsiteX3" fmla="*/ 0 w 672891"/>
                      <a:gd name="connsiteY3" fmla="*/ 74913 h 4628538"/>
                      <a:gd name="connsiteX4" fmla="*/ 160771 w 672891"/>
                      <a:gd name="connsiteY4" fmla="*/ 72853 h 4628538"/>
                      <a:gd name="connsiteX5" fmla="*/ 277383 w 672891"/>
                      <a:gd name="connsiteY5" fmla="*/ 273018 h 4628538"/>
                      <a:gd name="connsiteX6" fmla="*/ 643098 w 672891"/>
                      <a:gd name="connsiteY6" fmla="*/ 289038 h 4628538"/>
                      <a:gd name="connsiteX0" fmla="*/ 643098 w 672891"/>
                      <a:gd name="connsiteY0" fmla="*/ 289038 h 4628538"/>
                      <a:gd name="connsiteX1" fmla="*/ 670437 w 672891"/>
                      <a:gd name="connsiteY1" fmla="*/ 4614873 h 4628538"/>
                      <a:gd name="connsiteX2" fmla="*/ 25860 w 672891"/>
                      <a:gd name="connsiteY2" fmla="*/ 4524932 h 4628538"/>
                      <a:gd name="connsiteX3" fmla="*/ 0 w 672891"/>
                      <a:gd name="connsiteY3" fmla="*/ 74913 h 4628538"/>
                      <a:gd name="connsiteX4" fmla="*/ 160771 w 672891"/>
                      <a:gd name="connsiteY4" fmla="*/ 72853 h 4628538"/>
                      <a:gd name="connsiteX5" fmla="*/ 291343 w 672891"/>
                      <a:gd name="connsiteY5" fmla="*/ 259058 h 4628538"/>
                      <a:gd name="connsiteX6" fmla="*/ 643098 w 672891"/>
                      <a:gd name="connsiteY6" fmla="*/ 289038 h 4628538"/>
                      <a:gd name="connsiteX0" fmla="*/ 643098 w 672891"/>
                      <a:gd name="connsiteY0" fmla="*/ 289038 h 4628538"/>
                      <a:gd name="connsiteX1" fmla="*/ 670437 w 672891"/>
                      <a:gd name="connsiteY1" fmla="*/ 4614873 h 4628538"/>
                      <a:gd name="connsiteX2" fmla="*/ 25860 w 672891"/>
                      <a:gd name="connsiteY2" fmla="*/ 4524932 h 4628538"/>
                      <a:gd name="connsiteX3" fmla="*/ 0 w 672891"/>
                      <a:gd name="connsiteY3" fmla="*/ 74913 h 4628538"/>
                      <a:gd name="connsiteX4" fmla="*/ 160771 w 672891"/>
                      <a:gd name="connsiteY4" fmla="*/ 72853 h 4628538"/>
                      <a:gd name="connsiteX5" fmla="*/ 291343 w 672891"/>
                      <a:gd name="connsiteY5" fmla="*/ 259058 h 4628538"/>
                      <a:gd name="connsiteX6" fmla="*/ 643098 w 672891"/>
                      <a:gd name="connsiteY6" fmla="*/ 289038 h 4628538"/>
                      <a:gd name="connsiteX0" fmla="*/ 643098 w 672891"/>
                      <a:gd name="connsiteY0" fmla="*/ 289038 h 4628538"/>
                      <a:gd name="connsiteX1" fmla="*/ 670437 w 672891"/>
                      <a:gd name="connsiteY1" fmla="*/ 4614873 h 4628538"/>
                      <a:gd name="connsiteX2" fmla="*/ 25860 w 672891"/>
                      <a:gd name="connsiteY2" fmla="*/ 4524932 h 4628538"/>
                      <a:gd name="connsiteX3" fmla="*/ 0 w 672891"/>
                      <a:gd name="connsiteY3" fmla="*/ 74913 h 4628538"/>
                      <a:gd name="connsiteX4" fmla="*/ 160771 w 672891"/>
                      <a:gd name="connsiteY4" fmla="*/ 72853 h 4628538"/>
                      <a:gd name="connsiteX5" fmla="*/ 291343 w 672891"/>
                      <a:gd name="connsiteY5" fmla="*/ 259058 h 4628538"/>
                      <a:gd name="connsiteX6" fmla="*/ 643098 w 672891"/>
                      <a:gd name="connsiteY6" fmla="*/ 289038 h 4628538"/>
                      <a:gd name="connsiteX0" fmla="*/ 643098 w 672891"/>
                      <a:gd name="connsiteY0" fmla="*/ 275078 h 4614578"/>
                      <a:gd name="connsiteX1" fmla="*/ 670437 w 672891"/>
                      <a:gd name="connsiteY1" fmla="*/ 4600913 h 4614578"/>
                      <a:gd name="connsiteX2" fmla="*/ 25860 w 672891"/>
                      <a:gd name="connsiteY2" fmla="*/ 4510972 h 4614578"/>
                      <a:gd name="connsiteX3" fmla="*/ 0 w 672891"/>
                      <a:gd name="connsiteY3" fmla="*/ 60953 h 4614578"/>
                      <a:gd name="connsiteX4" fmla="*/ 195672 w 672891"/>
                      <a:gd name="connsiteY4" fmla="*/ 72853 h 4614578"/>
                      <a:gd name="connsiteX5" fmla="*/ 291343 w 672891"/>
                      <a:gd name="connsiteY5" fmla="*/ 245098 h 4614578"/>
                      <a:gd name="connsiteX6" fmla="*/ 643098 w 672891"/>
                      <a:gd name="connsiteY6" fmla="*/ 275078 h 4614578"/>
                      <a:gd name="connsiteX0" fmla="*/ 643098 w 726278"/>
                      <a:gd name="connsiteY0" fmla="*/ 275078 h 4763954"/>
                      <a:gd name="connsiteX1" fmla="*/ 726278 w 726278"/>
                      <a:gd name="connsiteY1" fmla="*/ 4761456 h 4763954"/>
                      <a:gd name="connsiteX2" fmla="*/ 25860 w 726278"/>
                      <a:gd name="connsiteY2" fmla="*/ 4510972 h 4763954"/>
                      <a:gd name="connsiteX3" fmla="*/ 0 w 726278"/>
                      <a:gd name="connsiteY3" fmla="*/ 60953 h 4763954"/>
                      <a:gd name="connsiteX4" fmla="*/ 195672 w 726278"/>
                      <a:gd name="connsiteY4" fmla="*/ 72853 h 4763954"/>
                      <a:gd name="connsiteX5" fmla="*/ 291343 w 726278"/>
                      <a:gd name="connsiteY5" fmla="*/ 245098 h 4763954"/>
                      <a:gd name="connsiteX6" fmla="*/ 643098 w 726278"/>
                      <a:gd name="connsiteY6" fmla="*/ 275078 h 4763954"/>
                      <a:gd name="connsiteX0" fmla="*/ 680059 w 763239"/>
                      <a:gd name="connsiteY0" fmla="*/ 275078 h 4763954"/>
                      <a:gd name="connsiteX1" fmla="*/ 763239 w 763239"/>
                      <a:gd name="connsiteY1" fmla="*/ 4761456 h 4763954"/>
                      <a:gd name="connsiteX2" fmla="*/ 0 w 763239"/>
                      <a:gd name="connsiteY2" fmla="*/ 4657555 h 4763954"/>
                      <a:gd name="connsiteX3" fmla="*/ 36961 w 763239"/>
                      <a:gd name="connsiteY3" fmla="*/ 60953 h 4763954"/>
                      <a:gd name="connsiteX4" fmla="*/ 232633 w 763239"/>
                      <a:gd name="connsiteY4" fmla="*/ 72853 h 4763954"/>
                      <a:gd name="connsiteX5" fmla="*/ 328304 w 763239"/>
                      <a:gd name="connsiteY5" fmla="*/ 245098 h 4763954"/>
                      <a:gd name="connsiteX6" fmla="*/ 680059 w 763239"/>
                      <a:gd name="connsiteY6" fmla="*/ 275078 h 4763954"/>
                      <a:gd name="connsiteX0" fmla="*/ 680059 w 763239"/>
                      <a:gd name="connsiteY0" fmla="*/ 275078 h 4763954"/>
                      <a:gd name="connsiteX1" fmla="*/ 763239 w 763239"/>
                      <a:gd name="connsiteY1" fmla="*/ 4761456 h 4763954"/>
                      <a:gd name="connsiteX2" fmla="*/ 0 w 763239"/>
                      <a:gd name="connsiteY2" fmla="*/ 4657555 h 4763954"/>
                      <a:gd name="connsiteX3" fmla="*/ 36961 w 763239"/>
                      <a:gd name="connsiteY3" fmla="*/ 60953 h 4763954"/>
                      <a:gd name="connsiteX4" fmla="*/ 232633 w 763239"/>
                      <a:gd name="connsiteY4" fmla="*/ 72853 h 4763954"/>
                      <a:gd name="connsiteX5" fmla="*/ 328304 w 763239"/>
                      <a:gd name="connsiteY5" fmla="*/ 245098 h 4763954"/>
                      <a:gd name="connsiteX6" fmla="*/ 680059 w 763239"/>
                      <a:gd name="connsiteY6" fmla="*/ 275078 h 4763954"/>
                      <a:gd name="connsiteX0" fmla="*/ 680059 w 763239"/>
                      <a:gd name="connsiteY0" fmla="*/ 275078 h 4763954"/>
                      <a:gd name="connsiteX1" fmla="*/ 763239 w 763239"/>
                      <a:gd name="connsiteY1" fmla="*/ 4761456 h 4763954"/>
                      <a:gd name="connsiteX2" fmla="*/ 0 w 763239"/>
                      <a:gd name="connsiteY2" fmla="*/ 4657555 h 4763954"/>
                      <a:gd name="connsiteX3" fmla="*/ 36961 w 763239"/>
                      <a:gd name="connsiteY3" fmla="*/ 60953 h 4763954"/>
                      <a:gd name="connsiteX4" fmla="*/ 232633 w 763239"/>
                      <a:gd name="connsiteY4" fmla="*/ 72853 h 4763954"/>
                      <a:gd name="connsiteX5" fmla="*/ 328304 w 763239"/>
                      <a:gd name="connsiteY5" fmla="*/ 245098 h 4763954"/>
                      <a:gd name="connsiteX6" fmla="*/ 680059 w 763239"/>
                      <a:gd name="connsiteY6" fmla="*/ 275078 h 4763954"/>
                      <a:gd name="connsiteX0" fmla="*/ 680059 w 763239"/>
                      <a:gd name="connsiteY0" fmla="*/ 302510 h 4791386"/>
                      <a:gd name="connsiteX1" fmla="*/ 763239 w 763239"/>
                      <a:gd name="connsiteY1" fmla="*/ 4788888 h 4791386"/>
                      <a:gd name="connsiteX2" fmla="*/ 0 w 763239"/>
                      <a:gd name="connsiteY2" fmla="*/ 4684987 h 4791386"/>
                      <a:gd name="connsiteX3" fmla="*/ 36961 w 763239"/>
                      <a:gd name="connsiteY3" fmla="*/ 88385 h 4791386"/>
                      <a:gd name="connsiteX4" fmla="*/ 223489 w 763239"/>
                      <a:gd name="connsiteY4" fmla="*/ 72853 h 4791386"/>
                      <a:gd name="connsiteX5" fmla="*/ 328304 w 763239"/>
                      <a:gd name="connsiteY5" fmla="*/ 272530 h 4791386"/>
                      <a:gd name="connsiteX6" fmla="*/ 680059 w 763239"/>
                      <a:gd name="connsiteY6" fmla="*/ 302510 h 479138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763239" h="4791386">
                        <a:moveTo>
                          <a:pt x="680059" y="302510"/>
                        </a:moveTo>
                        <a:cubicBezTo>
                          <a:pt x="709852" y="1055410"/>
                          <a:pt x="748085" y="4017492"/>
                          <a:pt x="763239" y="4788888"/>
                        </a:cubicBezTo>
                        <a:cubicBezTo>
                          <a:pt x="445948" y="4791386"/>
                          <a:pt x="311140" y="4788593"/>
                          <a:pt x="0" y="4684987"/>
                        </a:cubicBezTo>
                        <a:cubicBezTo>
                          <a:pt x="91628" y="4014608"/>
                          <a:pt x="477444" y="1823212"/>
                          <a:pt x="36961" y="88385"/>
                        </a:cubicBezTo>
                        <a:cubicBezTo>
                          <a:pt x="106093" y="71576"/>
                          <a:pt x="225588" y="0"/>
                          <a:pt x="223489" y="72853"/>
                        </a:cubicBezTo>
                        <a:cubicBezTo>
                          <a:pt x="250875" y="154530"/>
                          <a:pt x="286059" y="181174"/>
                          <a:pt x="328304" y="272530"/>
                        </a:cubicBezTo>
                        <a:cubicBezTo>
                          <a:pt x="512518" y="297247"/>
                          <a:pt x="571817" y="291553"/>
                          <a:pt x="680059" y="30251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rgbClr val="FF0000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81" name="Rectangle 80"/>
                <p:cNvSpPr/>
                <p:nvPr/>
              </p:nvSpPr>
              <p:spPr>
                <a:xfrm>
                  <a:off x="5029200" y="38862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4267200" y="38862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95" name="Rectangle 94"/>
                <p:cNvSpPr/>
                <p:nvPr/>
              </p:nvSpPr>
              <p:spPr>
                <a:xfrm>
                  <a:off x="4267200" y="16002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4724400" y="17526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  <p:sp>
              <p:nvSpPr>
                <p:cNvPr id="113" name="Rectangle 112"/>
                <p:cNvSpPr/>
                <p:nvPr/>
              </p:nvSpPr>
              <p:spPr>
                <a:xfrm>
                  <a:off x="4495800" y="6488668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2</a:t>
                  </a:r>
                  <a:endParaRPr lang="en-US" dirty="0"/>
                </a:p>
              </p:txBody>
            </p:sp>
          </p:grpSp>
          <p:cxnSp>
            <p:nvCxnSpPr>
              <p:cNvPr id="148" name="Straight Arrow Connector 147"/>
              <p:cNvCxnSpPr/>
              <p:nvPr/>
            </p:nvCxnSpPr>
            <p:spPr>
              <a:xfrm rot="5400000">
                <a:off x="4801394" y="3961606"/>
                <a:ext cx="2133600" cy="158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9" name="Rectangle 118"/>
            <p:cNvSpPr/>
            <p:nvPr/>
          </p:nvSpPr>
          <p:spPr>
            <a:xfrm rot="16200000">
              <a:off x="4629641" y="3980959"/>
              <a:ext cx="17780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Thân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giữa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x2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6172200" y="1764268"/>
            <a:ext cx="1396218" cy="5093732"/>
            <a:chOff x="6172200" y="1764268"/>
            <a:chExt cx="1396218" cy="5093732"/>
          </a:xfrm>
        </p:grpSpPr>
        <p:grpSp>
          <p:nvGrpSpPr>
            <p:cNvPr id="149" name="Group 148"/>
            <p:cNvGrpSpPr/>
            <p:nvPr/>
          </p:nvGrpSpPr>
          <p:grpSpPr>
            <a:xfrm>
              <a:off x="6172200" y="1764268"/>
              <a:ext cx="1396218" cy="5093732"/>
              <a:chOff x="1295400" y="1764268"/>
              <a:chExt cx="1396218" cy="5093732"/>
            </a:xfrm>
          </p:grpSpPr>
          <p:grpSp>
            <p:nvGrpSpPr>
              <p:cNvPr id="133" name="Group 132"/>
              <p:cNvGrpSpPr/>
              <p:nvPr/>
            </p:nvGrpSpPr>
            <p:grpSpPr>
              <a:xfrm>
                <a:off x="1295400" y="1764268"/>
                <a:ext cx="1396218" cy="5093732"/>
                <a:chOff x="609601" y="1524000"/>
                <a:chExt cx="1396218" cy="5093732"/>
              </a:xfrm>
            </p:grpSpPr>
            <p:grpSp>
              <p:nvGrpSpPr>
                <p:cNvPr id="64" name="Group 63"/>
                <p:cNvGrpSpPr/>
                <p:nvPr/>
              </p:nvGrpSpPr>
              <p:grpSpPr>
                <a:xfrm>
                  <a:off x="609601" y="1752600"/>
                  <a:ext cx="1396218" cy="4644526"/>
                  <a:chOff x="609601" y="1752600"/>
                  <a:chExt cx="1396218" cy="4644526"/>
                </a:xfrm>
              </p:grpSpPr>
              <p:sp>
                <p:nvSpPr>
                  <p:cNvPr id="57" name="Freeform 56"/>
                  <p:cNvSpPr/>
                  <p:nvPr/>
                </p:nvSpPr>
                <p:spPr>
                  <a:xfrm>
                    <a:off x="685800" y="1828800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539262" y="260252"/>
                          <a:pt x="703385" y="808893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763084" y="585933"/>
                          <a:pt x="703385" y="0"/>
                        </a:cubicBezTo>
                        <a:close/>
                      </a:path>
                    </a:pathLst>
                  </a:cu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3" name="Freeform 62"/>
                  <p:cNvSpPr/>
                  <p:nvPr/>
                </p:nvSpPr>
                <p:spPr>
                  <a:xfrm>
                    <a:off x="609601" y="1752600"/>
                    <a:ext cx="1364674" cy="4644526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252192"/>
                      <a:gd name="connsiteY0" fmla="*/ 0 h 4448907"/>
                      <a:gd name="connsiteX1" fmla="*/ 562708 w 1252192"/>
                      <a:gd name="connsiteY1" fmla="*/ 84406 h 4448907"/>
                      <a:gd name="connsiteX2" fmla="*/ 562708 w 1252192"/>
                      <a:gd name="connsiteY2" fmla="*/ 1055077 h 4448907"/>
                      <a:gd name="connsiteX3" fmla="*/ 0 w 1252192"/>
                      <a:gd name="connsiteY3" fmla="*/ 4248443 h 4448907"/>
                      <a:gd name="connsiteX4" fmla="*/ 618979 w 1252192"/>
                      <a:gd name="connsiteY4" fmla="*/ 4445391 h 4448907"/>
                      <a:gd name="connsiteX5" fmla="*/ 703385 w 1252192"/>
                      <a:gd name="connsiteY5" fmla="*/ 0 h 4448907"/>
                      <a:gd name="connsiteX0" fmla="*/ 703385 w 1304367"/>
                      <a:gd name="connsiteY0" fmla="*/ 0 h 4448907"/>
                      <a:gd name="connsiteX1" fmla="*/ 562708 w 1304367"/>
                      <a:gd name="connsiteY1" fmla="*/ 84406 h 4448907"/>
                      <a:gd name="connsiteX2" fmla="*/ 562708 w 1304367"/>
                      <a:gd name="connsiteY2" fmla="*/ 1055077 h 4448907"/>
                      <a:gd name="connsiteX3" fmla="*/ 0 w 1304367"/>
                      <a:gd name="connsiteY3" fmla="*/ 4248443 h 4448907"/>
                      <a:gd name="connsiteX4" fmla="*/ 671154 w 1304367"/>
                      <a:gd name="connsiteY4" fmla="*/ 4445391 h 4448907"/>
                      <a:gd name="connsiteX5" fmla="*/ 703385 w 1304367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703385 w 1132191"/>
                      <a:gd name="connsiteY0" fmla="*/ 0 h 4448907"/>
                      <a:gd name="connsiteX1" fmla="*/ 562708 w 1132191"/>
                      <a:gd name="connsiteY1" fmla="*/ 84406 h 4448907"/>
                      <a:gd name="connsiteX2" fmla="*/ 562708 w 1132191"/>
                      <a:gd name="connsiteY2" fmla="*/ 1055077 h 4448907"/>
                      <a:gd name="connsiteX3" fmla="*/ 0 w 1132191"/>
                      <a:gd name="connsiteY3" fmla="*/ 4248443 h 4448907"/>
                      <a:gd name="connsiteX4" fmla="*/ 671154 w 1132191"/>
                      <a:gd name="connsiteY4" fmla="*/ 4445391 h 4448907"/>
                      <a:gd name="connsiteX5" fmla="*/ 703385 w 1132191"/>
                      <a:gd name="connsiteY5" fmla="*/ 0 h 4448907"/>
                      <a:gd name="connsiteX0" fmla="*/ 588601 w 1017407"/>
                      <a:gd name="connsiteY0" fmla="*/ 0 h 4448907"/>
                      <a:gd name="connsiteX1" fmla="*/ 447924 w 1017407"/>
                      <a:gd name="connsiteY1" fmla="*/ 84406 h 4448907"/>
                      <a:gd name="connsiteX2" fmla="*/ 447924 w 1017407"/>
                      <a:gd name="connsiteY2" fmla="*/ 1055077 h 4448907"/>
                      <a:gd name="connsiteX3" fmla="*/ 0 w 1017407"/>
                      <a:gd name="connsiteY3" fmla="*/ 4248443 h 4448907"/>
                      <a:gd name="connsiteX4" fmla="*/ 556370 w 1017407"/>
                      <a:gd name="connsiteY4" fmla="*/ 4445391 h 4448907"/>
                      <a:gd name="connsiteX5" fmla="*/ 588601 w 1017407"/>
                      <a:gd name="connsiteY5" fmla="*/ 0 h 4448907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588601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588601 w 1017407"/>
                      <a:gd name="connsiteY5" fmla="*/ 0 h 4445391"/>
                      <a:gd name="connsiteX0" fmla="*/ 619906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619906 w 1017407"/>
                      <a:gd name="connsiteY5" fmla="*/ 0 h 4445391"/>
                      <a:gd name="connsiteX0" fmla="*/ 619906 w 1017407"/>
                      <a:gd name="connsiteY0" fmla="*/ 0 h 4445391"/>
                      <a:gd name="connsiteX1" fmla="*/ 447924 w 1017407"/>
                      <a:gd name="connsiteY1" fmla="*/ 84406 h 4445391"/>
                      <a:gd name="connsiteX2" fmla="*/ 447924 w 1017407"/>
                      <a:gd name="connsiteY2" fmla="*/ 1055077 h 4445391"/>
                      <a:gd name="connsiteX3" fmla="*/ 0 w 1017407"/>
                      <a:gd name="connsiteY3" fmla="*/ 4248443 h 4445391"/>
                      <a:gd name="connsiteX4" fmla="*/ 556370 w 1017407"/>
                      <a:gd name="connsiteY4" fmla="*/ 4445391 h 4445391"/>
                      <a:gd name="connsiteX5" fmla="*/ 619906 w 1017407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  <a:gd name="connsiteX0" fmla="*/ 619906 w 1027842"/>
                      <a:gd name="connsiteY0" fmla="*/ 0 h 4445391"/>
                      <a:gd name="connsiteX1" fmla="*/ 447924 w 1027842"/>
                      <a:gd name="connsiteY1" fmla="*/ 84406 h 4445391"/>
                      <a:gd name="connsiteX2" fmla="*/ 447924 w 1027842"/>
                      <a:gd name="connsiteY2" fmla="*/ 1055077 h 4445391"/>
                      <a:gd name="connsiteX3" fmla="*/ 0 w 1027842"/>
                      <a:gd name="connsiteY3" fmla="*/ 4248443 h 4445391"/>
                      <a:gd name="connsiteX4" fmla="*/ 556370 w 1027842"/>
                      <a:gd name="connsiteY4" fmla="*/ 4445391 h 4445391"/>
                      <a:gd name="connsiteX5" fmla="*/ 619906 w 1027842"/>
                      <a:gd name="connsiteY5" fmla="*/ 0 h 444539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027842" h="4445391">
                        <a:moveTo>
                          <a:pt x="619906" y="0"/>
                        </a:moveTo>
                        <a:cubicBezTo>
                          <a:pt x="538480" y="54027"/>
                          <a:pt x="526974" y="23217"/>
                          <a:pt x="447924" y="84406"/>
                        </a:cubicBezTo>
                        <a:cubicBezTo>
                          <a:pt x="424478" y="260252"/>
                          <a:pt x="510339" y="822154"/>
                          <a:pt x="447924" y="1055077"/>
                        </a:cubicBezTo>
                        <a:cubicBezTo>
                          <a:pt x="637526" y="2392391"/>
                          <a:pt x="214980" y="2194964"/>
                          <a:pt x="0" y="4248443"/>
                        </a:cubicBezTo>
                        <a:cubicBezTo>
                          <a:pt x="272258" y="4415757"/>
                          <a:pt x="318920" y="4437071"/>
                          <a:pt x="556370" y="4445391"/>
                        </a:cubicBezTo>
                        <a:cubicBezTo>
                          <a:pt x="1027842" y="2305661"/>
                          <a:pt x="841345" y="1321896"/>
                          <a:pt x="619906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rgbClr val="FF0000"/>
                    </a:solidFill>
                    <a:prstDash val="dash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grpSp>
              <p:nvGrpSpPr>
                <p:cNvPr id="127" name="Group 126"/>
                <p:cNvGrpSpPr/>
                <p:nvPr/>
              </p:nvGrpSpPr>
              <p:grpSpPr>
                <a:xfrm>
                  <a:off x="762000" y="1524000"/>
                  <a:ext cx="682686" cy="5093732"/>
                  <a:chOff x="762000" y="1524000"/>
                  <a:chExt cx="682686" cy="5093732"/>
                </a:xfrm>
              </p:grpSpPr>
              <p:sp>
                <p:nvSpPr>
                  <p:cNvPr id="80" name="TextBox 79"/>
                  <p:cNvSpPr txBox="1"/>
                  <p:nvPr/>
                </p:nvSpPr>
                <p:spPr>
                  <a:xfrm>
                    <a:off x="1143000" y="1524000"/>
                    <a:ext cx="301686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p:txBody>
              </p:sp>
              <p:sp>
                <p:nvSpPr>
                  <p:cNvPr id="82" name="Rectangle 81"/>
                  <p:cNvSpPr/>
                  <p:nvPr/>
                </p:nvSpPr>
                <p:spPr>
                  <a:xfrm>
                    <a:off x="914400" y="3810000"/>
                    <a:ext cx="377886" cy="369332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p:txBody>
              </p:sp>
              <p:sp>
                <p:nvSpPr>
                  <p:cNvPr id="91" name="Rectangle 90"/>
                  <p:cNvSpPr/>
                  <p:nvPr/>
                </p:nvSpPr>
                <p:spPr>
                  <a:xfrm>
                    <a:off x="914400" y="2286000"/>
                    <a:ext cx="301686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dirty="0" smtClean="0"/>
                      <a:t>1</a:t>
                    </a:r>
                    <a:endParaRPr lang="en-US" dirty="0"/>
                  </a:p>
                </p:txBody>
              </p:sp>
              <p:sp>
                <p:nvSpPr>
                  <p:cNvPr id="110" name="Rectangle 109"/>
                  <p:cNvSpPr/>
                  <p:nvPr/>
                </p:nvSpPr>
                <p:spPr>
                  <a:xfrm>
                    <a:off x="762000" y="6248400"/>
                    <a:ext cx="301686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dirty="0" smtClean="0"/>
                      <a:t>2</a:t>
                    </a:r>
                    <a:endParaRPr lang="en-US" dirty="0"/>
                  </a:p>
                </p:txBody>
              </p:sp>
            </p:grpSp>
            <p:sp>
              <p:nvSpPr>
                <p:cNvPr id="115" name="Rectangle 114"/>
                <p:cNvSpPr/>
                <p:nvPr/>
              </p:nvSpPr>
              <p:spPr>
                <a:xfrm>
                  <a:off x="1676400" y="3810000"/>
                  <a:ext cx="301686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smtClean="0"/>
                    <a:t>1</a:t>
                  </a:r>
                  <a:endParaRPr lang="en-US" dirty="0"/>
                </a:p>
              </p:txBody>
            </p:sp>
          </p:grpSp>
          <p:cxnSp>
            <p:nvCxnSpPr>
              <p:cNvPr id="145" name="Straight Arrow Connector 144"/>
              <p:cNvCxnSpPr/>
              <p:nvPr/>
            </p:nvCxnSpPr>
            <p:spPr>
              <a:xfrm rot="5400000">
                <a:off x="1372394" y="4190206"/>
                <a:ext cx="1676400" cy="158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1" name="Rectangle 120"/>
            <p:cNvSpPr/>
            <p:nvPr/>
          </p:nvSpPr>
          <p:spPr>
            <a:xfrm rot="16200000">
              <a:off x="6054999" y="4003402"/>
              <a:ext cx="18229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Thân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sườn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x2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7165914" y="4724400"/>
            <a:ext cx="1978086" cy="1896866"/>
            <a:chOff x="7165914" y="4724400"/>
            <a:chExt cx="1978086" cy="1896866"/>
          </a:xfrm>
        </p:grpSpPr>
        <p:grpSp>
          <p:nvGrpSpPr>
            <p:cNvPr id="106" name="Group 105"/>
            <p:cNvGrpSpPr/>
            <p:nvPr/>
          </p:nvGrpSpPr>
          <p:grpSpPr>
            <a:xfrm>
              <a:off x="7165914" y="5029200"/>
              <a:ext cx="1978086" cy="1592066"/>
              <a:chOff x="7010400" y="457200"/>
              <a:chExt cx="1978086" cy="1592066"/>
            </a:xfrm>
          </p:grpSpPr>
          <p:sp>
            <p:nvSpPr>
              <p:cNvPr id="58" name="Freeform 57"/>
              <p:cNvSpPr/>
              <p:nvPr/>
            </p:nvSpPr>
            <p:spPr>
              <a:xfrm>
                <a:off x="7239000" y="685800"/>
                <a:ext cx="1524000" cy="1295504"/>
              </a:xfrm>
              <a:custGeom>
                <a:avLst/>
                <a:gdLst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468363"/>
                  <a:gd name="connsiteX1" fmla="*/ 140305 w 1603829"/>
                  <a:gd name="connsiteY1" fmla="*/ 14538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468363 h 1468363"/>
                  <a:gd name="connsiteX1" fmla="*/ 140305 w 1603829"/>
                  <a:gd name="connsiteY1" fmla="*/ 13776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85593 w 1603829"/>
                  <a:gd name="connsiteY0" fmla="*/ 1370495 h 1377648"/>
                  <a:gd name="connsiteX1" fmla="*/ 140305 w 1603829"/>
                  <a:gd name="connsiteY1" fmla="*/ 1377648 h 1377648"/>
                  <a:gd name="connsiteX2" fmla="*/ 38705 w 1603829"/>
                  <a:gd name="connsiteY2" fmla="*/ 1134534 h 1377648"/>
                  <a:gd name="connsiteX3" fmla="*/ 38705 w 1603829"/>
                  <a:gd name="connsiteY3" fmla="*/ 176591 h 1377648"/>
                  <a:gd name="connsiteX4" fmla="*/ 270934 w 1603829"/>
                  <a:gd name="connsiteY4" fmla="*/ 74991 h 1377648"/>
                  <a:gd name="connsiteX5" fmla="*/ 445105 w 1603829"/>
                  <a:gd name="connsiteY5" fmla="*/ 510420 h 1377648"/>
                  <a:gd name="connsiteX6" fmla="*/ 1156305 w 1603829"/>
                  <a:gd name="connsiteY6" fmla="*/ 553963 h 1377648"/>
                  <a:gd name="connsiteX7" fmla="*/ 1301448 w 1603829"/>
                  <a:gd name="connsiteY7" fmla="*/ 89506 h 1377648"/>
                  <a:gd name="connsiteX8" fmla="*/ 1562705 w 1603829"/>
                  <a:gd name="connsiteY8" fmla="*/ 191106 h 1377648"/>
                  <a:gd name="connsiteX9" fmla="*/ 1548191 w 1603829"/>
                  <a:gd name="connsiteY9" fmla="*/ 1134534 h 1377648"/>
                  <a:gd name="connsiteX10" fmla="*/ 1485593 w 1603829"/>
                  <a:gd name="connsiteY10" fmla="*/ 1370495 h 1377648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51142 h 1351142"/>
                  <a:gd name="connsiteX1" fmla="*/ 109970 w 1562705"/>
                  <a:gd name="connsiteY1" fmla="*/ 1336627 h 1351142"/>
                  <a:gd name="connsiteX2" fmla="*/ 38705 w 1562705"/>
                  <a:gd name="connsiteY2" fmla="*/ 1115181 h 1351142"/>
                  <a:gd name="connsiteX3" fmla="*/ 38705 w 1562705"/>
                  <a:gd name="connsiteY3" fmla="*/ 157238 h 1351142"/>
                  <a:gd name="connsiteX4" fmla="*/ 270934 w 1562705"/>
                  <a:gd name="connsiteY4" fmla="*/ 55638 h 1351142"/>
                  <a:gd name="connsiteX5" fmla="*/ 445105 w 1562705"/>
                  <a:gd name="connsiteY5" fmla="*/ 491067 h 1351142"/>
                  <a:gd name="connsiteX6" fmla="*/ 1156305 w 1562705"/>
                  <a:gd name="connsiteY6" fmla="*/ 534610 h 1351142"/>
                  <a:gd name="connsiteX7" fmla="*/ 1301448 w 1562705"/>
                  <a:gd name="connsiteY7" fmla="*/ 70153 h 1351142"/>
                  <a:gd name="connsiteX8" fmla="*/ 1562705 w 1562705"/>
                  <a:gd name="connsiteY8" fmla="*/ 171753 h 1351142"/>
                  <a:gd name="connsiteX9" fmla="*/ 1548191 w 1562705"/>
                  <a:gd name="connsiteY9" fmla="*/ 1115181 h 1351142"/>
                  <a:gd name="connsiteX10" fmla="*/ 1485593 w 1562705"/>
                  <a:gd name="connsiteY10" fmla="*/ 1351142 h 1351142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524000" h="1295504">
                    <a:moveTo>
                      <a:pt x="1446888" y="1295504"/>
                    </a:moveTo>
                    <a:cubicBezTo>
                      <a:pt x="1220546" y="982891"/>
                      <a:pt x="667050" y="767113"/>
                      <a:pt x="71265" y="1280989"/>
                    </a:cubicBezTo>
                    <a:cubicBezTo>
                      <a:pt x="13574" y="1111593"/>
                      <a:pt x="61353" y="1258335"/>
                      <a:pt x="0" y="1059543"/>
                    </a:cubicBezTo>
                    <a:cubicBezTo>
                      <a:pt x="400988" y="955988"/>
                      <a:pt x="44718" y="379309"/>
                      <a:pt x="0" y="101600"/>
                    </a:cubicBezTo>
                    <a:cubicBezTo>
                      <a:pt x="119600" y="51768"/>
                      <a:pt x="144633" y="39341"/>
                      <a:pt x="232229" y="0"/>
                    </a:cubicBezTo>
                    <a:cubicBezTo>
                      <a:pt x="301045" y="156034"/>
                      <a:pt x="322760" y="239313"/>
                      <a:pt x="406400" y="435429"/>
                    </a:cubicBezTo>
                    <a:cubicBezTo>
                      <a:pt x="655442" y="462170"/>
                      <a:pt x="947430" y="475452"/>
                      <a:pt x="1117600" y="478972"/>
                    </a:cubicBezTo>
                    <a:cubicBezTo>
                      <a:pt x="1192069" y="252447"/>
                      <a:pt x="1220289" y="133856"/>
                      <a:pt x="1262743" y="14515"/>
                    </a:cubicBezTo>
                    <a:cubicBezTo>
                      <a:pt x="1432316" y="76826"/>
                      <a:pt x="1431594" y="78093"/>
                      <a:pt x="1524000" y="116115"/>
                    </a:cubicBezTo>
                    <a:cubicBezTo>
                      <a:pt x="1430781" y="517080"/>
                      <a:pt x="1181899" y="879759"/>
                      <a:pt x="1509486" y="1059543"/>
                    </a:cubicBezTo>
                    <a:cubicBezTo>
                      <a:pt x="1474353" y="1205104"/>
                      <a:pt x="1501689" y="1087356"/>
                      <a:pt x="1446888" y="1295504"/>
                    </a:cubicBezTo>
                    <a:close/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5" name="Freeform 64"/>
              <p:cNvSpPr/>
              <p:nvPr/>
            </p:nvSpPr>
            <p:spPr>
              <a:xfrm>
                <a:off x="7183394" y="636373"/>
                <a:ext cx="1635210" cy="1412893"/>
              </a:xfrm>
              <a:custGeom>
                <a:avLst/>
                <a:gdLst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468363"/>
                  <a:gd name="connsiteX1" fmla="*/ 140305 w 1603829"/>
                  <a:gd name="connsiteY1" fmla="*/ 14538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468363 h 1468363"/>
                  <a:gd name="connsiteX1" fmla="*/ 140305 w 1603829"/>
                  <a:gd name="connsiteY1" fmla="*/ 13776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85593 w 1603829"/>
                  <a:gd name="connsiteY0" fmla="*/ 1370495 h 1377648"/>
                  <a:gd name="connsiteX1" fmla="*/ 140305 w 1603829"/>
                  <a:gd name="connsiteY1" fmla="*/ 1377648 h 1377648"/>
                  <a:gd name="connsiteX2" fmla="*/ 38705 w 1603829"/>
                  <a:gd name="connsiteY2" fmla="*/ 1134534 h 1377648"/>
                  <a:gd name="connsiteX3" fmla="*/ 38705 w 1603829"/>
                  <a:gd name="connsiteY3" fmla="*/ 176591 h 1377648"/>
                  <a:gd name="connsiteX4" fmla="*/ 270934 w 1603829"/>
                  <a:gd name="connsiteY4" fmla="*/ 74991 h 1377648"/>
                  <a:gd name="connsiteX5" fmla="*/ 445105 w 1603829"/>
                  <a:gd name="connsiteY5" fmla="*/ 510420 h 1377648"/>
                  <a:gd name="connsiteX6" fmla="*/ 1156305 w 1603829"/>
                  <a:gd name="connsiteY6" fmla="*/ 553963 h 1377648"/>
                  <a:gd name="connsiteX7" fmla="*/ 1301448 w 1603829"/>
                  <a:gd name="connsiteY7" fmla="*/ 89506 h 1377648"/>
                  <a:gd name="connsiteX8" fmla="*/ 1562705 w 1603829"/>
                  <a:gd name="connsiteY8" fmla="*/ 191106 h 1377648"/>
                  <a:gd name="connsiteX9" fmla="*/ 1548191 w 1603829"/>
                  <a:gd name="connsiteY9" fmla="*/ 1134534 h 1377648"/>
                  <a:gd name="connsiteX10" fmla="*/ 1485593 w 1603829"/>
                  <a:gd name="connsiteY10" fmla="*/ 1370495 h 1377648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51142 h 1351142"/>
                  <a:gd name="connsiteX1" fmla="*/ 109970 w 1562705"/>
                  <a:gd name="connsiteY1" fmla="*/ 1336627 h 1351142"/>
                  <a:gd name="connsiteX2" fmla="*/ 38705 w 1562705"/>
                  <a:gd name="connsiteY2" fmla="*/ 1115181 h 1351142"/>
                  <a:gd name="connsiteX3" fmla="*/ 38705 w 1562705"/>
                  <a:gd name="connsiteY3" fmla="*/ 157238 h 1351142"/>
                  <a:gd name="connsiteX4" fmla="*/ 270934 w 1562705"/>
                  <a:gd name="connsiteY4" fmla="*/ 55638 h 1351142"/>
                  <a:gd name="connsiteX5" fmla="*/ 445105 w 1562705"/>
                  <a:gd name="connsiteY5" fmla="*/ 491067 h 1351142"/>
                  <a:gd name="connsiteX6" fmla="*/ 1156305 w 1562705"/>
                  <a:gd name="connsiteY6" fmla="*/ 534610 h 1351142"/>
                  <a:gd name="connsiteX7" fmla="*/ 1301448 w 1562705"/>
                  <a:gd name="connsiteY7" fmla="*/ 70153 h 1351142"/>
                  <a:gd name="connsiteX8" fmla="*/ 1562705 w 1562705"/>
                  <a:gd name="connsiteY8" fmla="*/ 171753 h 1351142"/>
                  <a:gd name="connsiteX9" fmla="*/ 1548191 w 1562705"/>
                  <a:gd name="connsiteY9" fmla="*/ 1115181 h 1351142"/>
                  <a:gd name="connsiteX10" fmla="*/ 1485593 w 1562705"/>
                  <a:gd name="connsiteY10" fmla="*/ 1351142 h 1351142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51849 w 1528961"/>
                  <a:gd name="connsiteY0" fmla="*/ 1295504 h 1342773"/>
                  <a:gd name="connsiteX1" fmla="*/ 57691 w 1528961"/>
                  <a:gd name="connsiteY1" fmla="*/ 1342773 h 1342773"/>
                  <a:gd name="connsiteX2" fmla="*/ 4961 w 1528961"/>
                  <a:gd name="connsiteY2" fmla="*/ 1059543 h 1342773"/>
                  <a:gd name="connsiteX3" fmla="*/ 4961 w 1528961"/>
                  <a:gd name="connsiteY3" fmla="*/ 101600 h 1342773"/>
                  <a:gd name="connsiteX4" fmla="*/ 237190 w 1528961"/>
                  <a:gd name="connsiteY4" fmla="*/ 0 h 1342773"/>
                  <a:gd name="connsiteX5" fmla="*/ 411361 w 1528961"/>
                  <a:gd name="connsiteY5" fmla="*/ 435429 h 1342773"/>
                  <a:gd name="connsiteX6" fmla="*/ 1122561 w 1528961"/>
                  <a:gd name="connsiteY6" fmla="*/ 478972 h 1342773"/>
                  <a:gd name="connsiteX7" fmla="*/ 1267704 w 1528961"/>
                  <a:gd name="connsiteY7" fmla="*/ 14515 h 1342773"/>
                  <a:gd name="connsiteX8" fmla="*/ 1528961 w 1528961"/>
                  <a:gd name="connsiteY8" fmla="*/ 116115 h 1342773"/>
                  <a:gd name="connsiteX9" fmla="*/ 1514447 w 1528961"/>
                  <a:gd name="connsiteY9" fmla="*/ 1059543 h 1342773"/>
                  <a:gd name="connsiteX10" fmla="*/ 1451849 w 1528961"/>
                  <a:gd name="connsiteY10" fmla="*/ 1295504 h 1342773"/>
                  <a:gd name="connsiteX0" fmla="*/ 1490136 w 1567248"/>
                  <a:gd name="connsiteY0" fmla="*/ 1295504 h 1342773"/>
                  <a:gd name="connsiteX1" fmla="*/ 95978 w 1567248"/>
                  <a:gd name="connsiteY1" fmla="*/ 1342773 h 1342773"/>
                  <a:gd name="connsiteX2" fmla="*/ 0 w 1567248"/>
                  <a:gd name="connsiteY2" fmla="*/ 1041008 h 1342773"/>
                  <a:gd name="connsiteX3" fmla="*/ 43248 w 1567248"/>
                  <a:gd name="connsiteY3" fmla="*/ 101600 h 1342773"/>
                  <a:gd name="connsiteX4" fmla="*/ 275477 w 1567248"/>
                  <a:gd name="connsiteY4" fmla="*/ 0 h 1342773"/>
                  <a:gd name="connsiteX5" fmla="*/ 449648 w 1567248"/>
                  <a:gd name="connsiteY5" fmla="*/ 435429 h 1342773"/>
                  <a:gd name="connsiteX6" fmla="*/ 1160848 w 1567248"/>
                  <a:gd name="connsiteY6" fmla="*/ 478972 h 1342773"/>
                  <a:gd name="connsiteX7" fmla="*/ 1305991 w 1567248"/>
                  <a:gd name="connsiteY7" fmla="*/ 14515 h 1342773"/>
                  <a:gd name="connsiteX8" fmla="*/ 1567248 w 1567248"/>
                  <a:gd name="connsiteY8" fmla="*/ 116115 h 1342773"/>
                  <a:gd name="connsiteX9" fmla="*/ 1552734 w 1567248"/>
                  <a:gd name="connsiteY9" fmla="*/ 1059543 h 1342773"/>
                  <a:gd name="connsiteX10" fmla="*/ 1490136 w 1567248"/>
                  <a:gd name="connsiteY10" fmla="*/ 1295504 h 1342773"/>
                  <a:gd name="connsiteX0" fmla="*/ 1490136 w 1567248"/>
                  <a:gd name="connsiteY0" fmla="*/ 1295504 h 1342773"/>
                  <a:gd name="connsiteX1" fmla="*/ 95978 w 1567248"/>
                  <a:gd name="connsiteY1" fmla="*/ 1342773 h 1342773"/>
                  <a:gd name="connsiteX2" fmla="*/ 0 w 1567248"/>
                  <a:gd name="connsiteY2" fmla="*/ 1041008 h 1342773"/>
                  <a:gd name="connsiteX3" fmla="*/ 6178 w 1567248"/>
                  <a:gd name="connsiteY3" fmla="*/ 76887 h 1342773"/>
                  <a:gd name="connsiteX4" fmla="*/ 275477 w 1567248"/>
                  <a:gd name="connsiteY4" fmla="*/ 0 h 1342773"/>
                  <a:gd name="connsiteX5" fmla="*/ 449648 w 1567248"/>
                  <a:gd name="connsiteY5" fmla="*/ 435429 h 1342773"/>
                  <a:gd name="connsiteX6" fmla="*/ 1160848 w 1567248"/>
                  <a:gd name="connsiteY6" fmla="*/ 478972 h 1342773"/>
                  <a:gd name="connsiteX7" fmla="*/ 1305991 w 1567248"/>
                  <a:gd name="connsiteY7" fmla="*/ 14515 h 1342773"/>
                  <a:gd name="connsiteX8" fmla="*/ 1567248 w 1567248"/>
                  <a:gd name="connsiteY8" fmla="*/ 116115 h 1342773"/>
                  <a:gd name="connsiteX9" fmla="*/ 1552734 w 1567248"/>
                  <a:gd name="connsiteY9" fmla="*/ 1059543 h 1342773"/>
                  <a:gd name="connsiteX10" fmla="*/ 1490136 w 1567248"/>
                  <a:gd name="connsiteY10" fmla="*/ 1295504 h 1342773"/>
                  <a:gd name="connsiteX0" fmla="*/ 1490136 w 1567248"/>
                  <a:gd name="connsiteY0" fmla="*/ 1295504 h 1342773"/>
                  <a:gd name="connsiteX1" fmla="*/ 95978 w 1567248"/>
                  <a:gd name="connsiteY1" fmla="*/ 1342773 h 1342773"/>
                  <a:gd name="connsiteX2" fmla="*/ 0 w 1567248"/>
                  <a:gd name="connsiteY2" fmla="*/ 1041008 h 1342773"/>
                  <a:gd name="connsiteX3" fmla="*/ 6178 w 1567248"/>
                  <a:gd name="connsiteY3" fmla="*/ 76887 h 1342773"/>
                  <a:gd name="connsiteX4" fmla="*/ 275477 w 1567248"/>
                  <a:gd name="connsiteY4" fmla="*/ 0 h 1342773"/>
                  <a:gd name="connsiteX5" fmla="*/ 449648 w 1567248"/>
                  <a:gd name="connsiteY5" fmla="*/ 435429 h 1342773"/>
                  <a:gd name="connsiteX6" fmla="*/ 1160848 w 1567248"/>
                  <a:gd name="connsiteY6" fmla="*/ 478972 h 1342773"/>
                  <a:gd name="connsiteX7" fmla="*/ 1305991 w 1567248"/>
                  <a:gd name="connsiteY7" fmla="*/ 14515 h 1342773"/>
                  <a:gd name="connsiteX8" fmla="*/ 1567248 w 1567248"/>
                  <a:gd name="connsiteY8" fmla="*/ 116115 h 1342773"/>
                  <a:gd name="connsiteX9" fmla="*/ 1552734 w 1567248"/>
                  <a:gd name="connsiteY9" fmla="*/ 1059543 h 1342773"/>
                  <a:gd name="connsiteX10" fmla="*/ 1490136 w 1567248"/>
                  <a:gd name="connsiteY10" fmla="*/ 1295504 h 1342773"/>
                  <a:gd name="connsiteX0" fmla="*/ 1490136 w 1567248"/>
                  <a:gd name="connsiteY0" fmla="*/ 1344931 h 1392200"/>
                  <a:gd name="connsiteX1" fmla="*/ 95978 w 1567248"/>
                  <a:gd name="connsiteY1" fmla="*/ 1392200 h 1392200"/>
                  <a:gd name="connsiteX2" fmla="*/ 0 w 1567248"/>
                  <a:gd name="connsiteY2" fmla="*/ 1090435 h 1392200"/>
                  <a:gd name="connsiteX3" fmla="*/ 6178 w 1567248"/>
                  <a:gd name="connsiteY3" fmla="*/ 126314 h 1392200"/>
                  <a:gd name="connsiteX4" fmla="*/ 294012 w 1567248"/>
                  <a:gd name="connsiteY4" fmla="*/ 0 h 1392200"/>
                  <a:gd name="connsiteX5" fmla="*/ 449648 w 1567248"/>
                  <a:gd name="connsiteY5" fmla="*/ 484856 h 1392200"/>
                  <a:gd name="connsiteX6" fmla="*/ 1160848 w 1567248"/>
                  <a:gd name="connsiteY6" fmla="*/ 528399 h 1392200"/>
                  <a:gd name="connsiteX7" fmla="*/ 1305991 w 1567248"/>
                  <a:gd name="connsiteY7" fmla="*/ 63942 h 1392200"/>
                  <a:gd name="connsiteX8" fmla="*/ 1567248 w 1567248"/>
                  <a:gd name="connsiteY8" fmla="*/ 165542 h 1392200"/>
                  <a:gd name="connsiteX9" fmla="*/ 1552734 w 1567248"/>
                  <a:gd name="connsiteY9" fmla="*/ 1108970 h 1392200"/>
                  <a:gd name="connsiteX10" fmla="*/ 1490136 w 1567248"/>
                  <a:gd name="connsiteY10" fmla="*/ 1344931 h 1392200"/>
                  <a:gd name="connsiteX0" fmla="*/ 1490136 w 1567248"/>
                  <a:gd name="connsiteY0" fmla="*/ 1344931 h 1392200"/>
                  <a:gd name="connsiteX1" fmla="*/ 95978 w 1567248"/>
                  <a:gd name="connsiteY1" fmla="*/ 1392200 h 1392200"/>
                  <a:gd name="connsiteX2" fmla="*/ 0 w 1567248"/>
                  <a:gd name="connsiteY2" fmla="*/ 1090435 h 1392200"/>
                  <a:gd name="connsiteX3" fmla="*/ 6178 w 1567248"/>
                  <a:gd name="connsiteY3" fmla="*/ 126314 h 1392200"/>
                  <a:gd name="connsiteX4" fmla="*/ 294012 w 1567248"/>
                  <a:gd name="connsiteY4" fmla="*/ 0 h 1392200"/>
                  <a:gd name="connsiteX5" fmla="*/ 486718 w 1567248"/>
                  <a:gd name="connsiteY5" fmla="*/ 460143 h 1392200"/>
                  <a:gd name="connsiteX6" fmla="*/ 1160848 w 1567248"/>
                  <a:gd name="connsiteY6" fmla="*/ 528399 h 1392200"/>
                  <a:gd name="connsiteX7" fmla="*/ 1305991 w 1567248"/>
                  <a:gd name="connsiteY7" fmla="*/ 63942 h 1392200"/>
                  <a:gd name="connsiteX8" fmla="*/ 1567248 w 1567248"/>
                  <a:gd name="connsiteY8" fmla="*/ 165542 h 1392200"/>
                  <a:gd name="connsiteX9" fmla="*/ 1552734 w 1567248"/>
                  <a:gd name="connsiteY9" fmla="*/ 1108970 h 1392200"/>
                  <a:gd name="connsiteX10" fmla="*/ 1490136 w 1567248"/>
                  <a:gd name="connsiteY10" fmla="*/ 1344931 h 1392200"/>
                  <a:gd name="connsiteX0" fmla="*/ 1490136 w 1567248"/>
                  <a:gd name="connsiteY0" fmla="*/ 1344931 h 1392200"/>
                  <a:gd name="connsiteX1" fmla="*/ 95978 w 1567248"/>
                  <a:gd name="connsiteY1" fmla="*/ 1392200 h 1392200"/>
                  <a:gd name="connsiteX2" fmla="*/ 0 w 1567248"/>
                  <a:gd name="connsiteY2" fmla="*/ 1090435 h 1392200"/>
                  <a:gd name="connsiteX3" fmla="*/ 6178 w 1567248"/>
                  <a:gd name="connsiteY3" fmla="*/ 126314 h 1392200"/>
                  <a:gd name="connsiteX4" fmla="*/ 294012 w 1567248"/>
                  <a:gd name="connsiteY4" fmla="*/ 0 h 1392200"/>
                  <a:gd name="connsiteX5" fmla="*/ 486718 w 1567248"/>
                  <a:gd name="connsiteY5" fmla="*/ 460143 h 1392200"/>
                  <a:gd name="connsiteX6" fmla="*/ 1142313 w 1567248"/>
                  <a:gd name="connsiteY6" fmla="*/ 497507 h 1392200"/>
                  <a:gd name="connsiteX7" fmla="*/ 1305991 w 1567248"/>
                  <a:gd name="connsiteY7" fmla="*/ 63942 h 1392200"/>
                  <a:gd name="connsiteX8" fmla="*/ 1567248 w 1567248"/>
                  <a:gd name="connsiteY8" fmla="*/ 165542 h 1392200"/>
                  <a:gd name="connsiteX9" fmla="*/ 1552734 w 1567248"/>
                  <a:gd name="connsiteY9" fmla="*/ 1108970 h 1392200"/>
                  <a:gd name="connsiteX10" fmla="*/ 1490136 w 1567248"/>
                  <a:gd name="connsiteY10" fmla="*/ 1344931 h 1392200"/>
                  <a:gd name="connsiteX0" fmla="*/ 1490136 w 1567248"/>
                  <a:gd name="connsiteY0" fmla="*/ 1344931 h 1392200"/>
                  <a:gd name="connsiteX1" fmla="*/ 95978 w 1567248"/>
                  <a:gd name="connsiteY1" fmla="*/ 1392200 h 1392200"/>
                  <a:gd name="connsiteX2" fmla="*/ 0 w 1567248"/>
                  <a:gd name="connsiteY2" fmla="*/ 1090435 h 1392200"/>
                  <a:gd name="connsiteX3" fmla="*/ 6178 w 1567248"/>
                  <a:gd name="connsiteY3" fmla="*/ 126314 h 1392200"/>
                  <a:gd name="connsiteX4" fmla="*/ 294012 w 1567248"/>
                  <a:gd name="connsiteY4" fmla="*/ 0 h 1392200"/>
                  <a:gd name="connsiteX5" fmla="*/ 486718 w 1567248"/>
                  <a:gd name="connsiteY5" fmla="*/ 460143 h 1392200"/>
                  <a:gd name="connsiteX6" fmla="*/ 1142313 w 1567248"/>
                  <a:gd name="connsiteY6" fmla="*/ 497507 h 1392200"/>
                  <a:gd name="connsiteX7" fmla="*/ 1293634 w 1567248"/>
                  <a:gd name="connsiteY7" fmla="*/ 20693 h 1392200"/>
                  <a:gd name="connsiteX8" fmla="*/ 1567248 w 1567248"/>
                  <a:gd name="connsiteY8" fmla="*/ 165542 h 1392200"/>
                  <a:gd name="connsiteX9" fmla="*/ 1552734 w 1567248"/>
                  <a:gd name="connsiteY9" fmla="*/ 1108970 h 1392200"/>
                  <a:gd name="connsiteX10" fmla="*/ 1490136 w 1567248"/>
                  <a:gd name="connsiteY10" fmla="*/ 1344931 h 1392200"/>
                  <a:gd name="connsiteX0" fmla="*/ 1490136 w 1567248"/>
                  <a:gd name="connsiteY0" fmla="*/ 1344931 h 1392200"/>
                  <a:gd name="connsiteX1" fmla="*/ 95978 w 1567248"/>
                  <a:gd name="connsiteY1" fmla="*/ 1392200 h 1392200"/>
                  <a:gd name="connsiteX2" fmla="*/ 0 w 1567248"/>
                  <a:gd name="connsiteY2" fmla="*/ 1090435 h 1392200"/>
                  <a:gd name="connsiteX3" fmla="*/ 6178 w 1567248"/>
                  <a:gd name="connsiteY3" fmla="*/ 126314 h 1392200"/>
                  <a:gd name="connsiteX4" fmla="*/ 294012 w 1567248"/>
                  <a:gd name="connsiteY4" fmla="*/ 0 h 1392200"/>
                  <a:gd name="connsiteX5" fmla="*/ 486718 w 1567248"/>
                  <a:gd name="connsiteY5" fmla="*/ 460143 h 1392200"/>
                  <a:gd name="connsiteX6" fmla="*/ 1142313 w 1567248"/>
                  <a:gd name="connsiteY6" fmla="*/ 497507 h 1392200"/>
                  <a:gd name="connsiteX7" fmla="*/ 1293634 w 1567248"/>
                  <a:gd name="connsiteY7" fmla="*/ 20693 h 1392200"/>
                  <a:gd name="connsiteX8" fmla="*/ 1567248 w 1567248"/>
                  <a:gd name="connsiteY8" fmla="*/ 165542 h 1392200"/>
                  <a:gd name="connsiteX9" fmla="*/ 1552734 w 1567248"/>
                  <a:gd name="connsiteY9" fmla="*/ 1108970 h 1392200"/>
                  <a:gd name="connsiteX10" fmla="*/ 1490136 w 1567248"/>
                  <a:gd name="connsiteY10" fmla="*/ 1344931 h 1392200"/>
                  <a:gd name="connsiteX0" fmla="*/ 1490136 w 1604318"/>
                  <a:gd name="connsiteY0" fmla="*/ 1344931 h 1392200"/>
                  <a:gd name="connsiteX1" fmla="*/ 95978 w 1604318"/>
                  <a:gd name="connsiteY1" fmla="*/ 1392200 h 1392200"/>
                  <a:gd name="connsiteX2" fmla="*/ 0 w 1604318"/>
                  <a:gd name="connsiteY2" fmla="*/ 1090435 h 1392200"/>
                  <a:gd name="connsiteX3" fmla="*/ 6178 w 1604318"/>
                  <a:gd name="connsiteY3" fmla="*/ 126314 h 1392200"/>
                  <a:gd name="connsiteX4" fmla="*/ 294012 w 1604318"/>
                  <a:gd name="connsiteY4" fmla="*/ 0 h 1392200"/>
                  <a:gd name="connsiteX5" fmla="*/ 486718 w 1604318"/>
                  <a:gd name="connsiteY5" fmla="*/ 460143 h 1392200"/>
                  <a:gd name="connsiteX6" fmla="*/ 1142313 w 1604318"/>
                  <a:gd name="connsiteY6" fmla="*/ 497507 h 1392200"/>
                  <a:gd name="connsiteX7" fmla="*/ 1293634 w 1604318"/>
                  <a:gd name="connsiteY7" fmla="*/ 20693 h 1392200"/>
                  <a:gd name="connsiteX8" fmla="*/ 1604318 w 1604318"/>
                  <a:gd name="connsiteY8" fmla="*/ 153185 h 1392200"/>
                  <a:gd name="connsiteX9" fmla="*/ 1552734 w 1604318"/>
                  <a:gd name="connsiteY9" fmla="*/ 1108970 h 1392200"/>
                  <a:gd name="connsiteX10" fmla="*/ 1490136 w 1604318"/>
                  <a:gd name="connsiteY10" fmla="*/ 1344931 h 1392200"/>
                  <a:gd name="connsiteX0" fmla="*/ 1490136 w 1604318"/>
                  <a:gd name="connsiteY0" fmla="*/ 1344931 h 1392200"/>
                  <a:gd name="connsiteX1" fmla="*/ 95978 w 1604318"/>
                  <a:gd name="connsiteY1" fmla="*/ 1392200 h 1392200"/>
                  <a:gd name="connsiteX2" fmla="*/ 0 w 1604318"/>
                  <a:gd name="connsiteY2" fmla="*/ 1090435 h 1392200"/>
                  <a:gd name="connsiteX3" fmla="*/ 6178 w 1604318"/>
                  <a:gd name="connsiteY3" fmla="*/ 126314 h 1392200"/>
                  <a:gd name="connsiteX4" fmla="*/ 294012 w 1604318"/>
                  <a:gd name="connsiteY4" fmla="*/ 0 h 1392200"/>
                  <a:gd name="connsiteX5" fmla="*/ 486718 w 1604318"/>
                  <a:gd name="connsiteY5" fmla="*/ 460143 h 1392200"/>
                  <a:gd name="connsiteX6" fmla="*/ 1142313 w 1604318"/>
                  <a:gd name="connsiteY6" fmla="*/ 497507 h 1392200"/>
                  <a:gd name="connsiteX7" fmla="*/ 1293634 w 1604318"/>
                  <a:gd name="connsiteY7" fmla="*/ 20693 h 1392200"/>
                  <a:gd name="connsiteX8" fmla="*/ 1604318 w 1604318"/>
                  <a:gd name="connsiteY8" fmla="*/ 153185 h 1392200"/>
                  <a:gd name="connsiteX9" fmla="*/ 1602161 w 1604318"/>
                  <a:gd name="connsiteY9" fmla="*/ 1102792 h 1392200"/>
                  <a:gd name="connsiteX10" fmla="*/ 1490136 w 1604318"/>
                  <a:gd name="connsiteY10" fmla="*/ 1344931 h 1392200"/>
                  <a:gd name="connsiteX0" fmla="*/ 1490136 w 1604318"/>
                  <a:gd name="connsiteY0" fmla="*/ 1344931 h 1392200"/>
                  <a:gd name="connsiteX1" fmla="*/ 95978 w 1604318"/>
                  <a:gd name="connsiteY1" fmla="*/ 1392200 h 1392200"/>
                  <a:gd name="connsiteX2" fmla="*/ 0 w 1604318"/>
                  <a:gd name="connsiteY2" fmla="*/ 1090435 h 1392200"/>
                  <a:gd name="connsiteX3" fmla="*/ 6178 w 1604318"/>
                  <a:gd name="connsiteY3" fmla="*/ 126314 h 1392200"/>
                  <a:gd name="connsiteX4" fmla="*/ 294012 w 1604318"/>
                  <a:gd name="connsiteY4" fmla="*/ 0 h 1392200"/>
                  <a:gd name="connsiteX5" fmla="*/ 486718 w 1604318"/>
                  <a:gd name="connsiteY5" fmla="*/ 460143 h 1392200"/>
                  <a:gd name="connsiteX6" fmla="*/ 1142313 w 1604318"/>
                  <a:gd name="connsiteY6" fmla="*/ 497507 h 1392200"/>
                  <a:gd name="connsiteX7" fmla="*/ 1293634 w 1604318"/>
                  <a:gd name="connsiteY7" fmla="*/ 20693 h 1392200"/>
                  <a:gd name="connsiteX8" fmla="*/ 1604318 w 1604318"/>
                  <a:gd name="connsiteY8" fmla="*/ 153185 h 1392200"/>
                  <a:gd name="connsiteX9" fmla="*/ 1602161 w 1604318"/>
                  <a:gd name="connsiteY9" fmla="*/ 1102792 h 1392200"/>
                  <a:gd name="connsiteX10" fmla="*/ 1490136 w 1604318"/>
                  <a:gd name="connsiteY10" fmla="*/ 1344931 h 1392200"/>
                  <a:gd name="connsiteX0" fmla="*/ 1502493 w 1604318"/>
                  <a:gd name="connsiteY0" fmla="*/ 1412893 h 1412893"/>
                  <a:gd name="connsiteX1" fmla="*/ 95978 w 1604318"/>
                  <a:gd name="connsiteY1" fmla="*/ 1392200 h 1412893"/>
                  <a:gd name="connsiteX2" fmla="*/ 0 w 1604318"/>
                  <a:gd name="connsiteY2" fmla="*/ 1090435 h 1412893"/>
                  <a:gd name="connsiteX3" fmla="*/ 6178 w 1604318"/>
                  <a:gd name="connsiteY3" fmla="*/ 126314 h 1412893"/>
                  <a:gd name="connsiteX4" fmla="*/ 294012 w 1604318"/>
                  <a:gd name="connsiteY4" fmla="*/ 0 h 1412893"/>
                  <a:gd name="connsiteX5" fmla="*/ 486718 w 1604318"/>
                  <a:gd name="connsiteY5" fmla="*/ 460143 h 1412893"/>
                  <a:gd name="connsiteX6" fmla="*/ 1142313 w 1604318"/>
                  <a:gd name="connsiteY6" fmla="*/ 497507 h 1412893"/>
                  <a:gd name="connsiteX7" fmla="*/ 1293634 w 1604318"/>
                  <a:gd name="connsiteY7" fmla="*/ 20693 h 1412893"/>
                  <a:gd name="connsiteX8" fmla="*/ 1604318 w 1604318"/>
                  <a:gd name="connsiteY8" fmla="*/ 153185 h 1412893"/>
                  <a:gd name="connsiteX9" fmla="*/ 1602161 w 1604318"/>
                  <a:gd name="connsiteY9" fmla="*/ 1102792 h 1412893"/>
                  <a:gd name="connsiteX10" fmla="*/ 1502493 w 1604318"/>
                  <a:gd name="connsiteY10" fmla="*/ 1412893 h 1412893"/>
                  <a:gd name="connsiteX0" fmla="*/ 1502493 w 1604318"/>
                  <a:gd name="connsiteY0" fmla="*/ 1412893 h 1412893"/>
                  <a:gd name="connsiteX1" fmla="*/ 95978 w 1604318"/>
                  <a:gd name="connsiteY1" fmla="*/ 1392200 h 1412893"/>
                  <a:gd name="connsiteX2" fmla="*/ 0 w 1604318"/>
                  <a:gd name="connsiteY2" fmla="*/ 1090435 h 1412893"/>
                  <a:gd name="connsiteX3" fmla="*/ 6178 w 1604318"/>
                  <a:gd name="connsiteY3" fmla="*/ 126314 h 1412893"/>
                  <a:gd name="connsiteX4" fmla="*/ 294012 w 1604318"/>
                  <a:gd name="connsiteY4" fmla="*/ 0 h 1412893"/>
                  <a:gd name="connsiteX5" fmla="*/ 486718 w 1604318"/>
                  <a:gd name="connsiteY5" fmla="*/ 460143 h 1412893"/>
                  <a:gd name="connsiteX6" fmla="*/ 1136135 w 1604318"/>
                  <a:gd name="connsiteY6" fmla="*/ 478972 h 1412893"/>
                  <a:gd name="connsiteX7" fmla="*/ 1293634 w 1604318"/>
                  <a:gd name="connsiteY7" fmla="*/ 20693 h 1412893"/>
                  <a:gd name="connsiteX8" fmla="*/ 1604318 w 1604318"/>
                  <a:gd name="connsiteY8" fmla="*/ 153185 h 1412893"/>
                  <a:gd name="connsiteX9" fmla="*/ 1602161 w 1604318"/>
                  <a:gd name="connsiteY9" fmla="*/ 1102792 h 1412893"/>
                  <a:gd name="connsiteX10" fmla="*/ 1502493 w 1604318"/>
                  <a:gd name="connsiteY10" fmla="*/ 1412893 h 1412893"/>
                  <a:gd name="connsiteX0" fmla="*/ 1502493 w 1604318"/>
                  <a:gd name="connsiteY0" fmla="*/ 1412893 h 1412893"/>
                  <a:gd name="connsiteX1" fmla="*/ 95978 w 1604318"/>
                  <a:gd name="connsiteY1" fmla="*/ 1392200 h 1412893"/>
                  <a:gd name="connsiteX2" fmla="*/ 0 w 1604318"/>
                  <a:gd name="connsiteY2" fmla="*/ 1090435 h 1412893"/>
                  <a:gd name="connsiteX3" fmla="*/ 6178 w 1604318"/>
                  <a:gd name="connsiteY3" fmla="*/ 126314 h 1412893"/>
                  <a:gd name="connsiteX4" fmla="*/ 294012 w 1604318"/>
                  <a:gd name="connsiteY4" fmla="*/ 0 h 1412893"/>
                  <a:gd name="connsiteX5" fmla="*/ 486718 w 1604318"/>
                  <a:gd name="connsiteY5" fmla="*/ 441607 h 1412893"/>
                  <a:gd name="connsiteX6" fmla="*/ 1136135 w 1604318"/>
                  <a:gd name="connsiteY6" fmla="*/ 478972 h 1412893"/>
                  <a:gd name="connsiteX7" fmla="*/ 1293634 w 1604318"/>
                  <a:gd name="connsiteY7" fmla="*/ 20693 h 1412893"/>
                  <a:gd name="connsiteX8" fmla="*/ 1604318 w 1604318"/>
                  <a:gd name="connsiteY8" fmla="*/ 153185 h 1412893"/>
                  <a:gd name="connsiteX9" fmla="*/ 1602161 w 1604318"/>
                  <a:gd name="connsiteY9" fmla="*/ 1102792 h 1412893"/>
                  <a:gd name="connsiteX10" fmla="*/ 1502493 w 1604318"/>
                  <a:gd name="connsiteY10" fmla="*/ 1412893 h 1412893"/>
                  <a:gd name="connsiteX0" fmla="*/ 1514850 w 1616675"/>
                  <a:gd name="connsiteY0" fmla="*/ 1412893 h 1412893"/>
                  <a:gd name="connsiteX1" fmla="*/ 108335 w 1616675"/>
                  <a:gd name="connsiteY1" fmla="*/ 1392200 h 1412893"/>
                  <a:gd name="connsiteX2" fmla="*/ 12357 w 1616675"/>
                  <a:gd name="connsiteY2" fmla="*/ 1090435 h 1412893"/>
                  <a:gd name="connsiteX3" fmla="*/ 0 w 1616675"/>
                  <a:gd name="connsiteY3" fmla="*/ 138671 h 1412893"/>
                  <a:gd name="connsiteX4" fmla="*/ 306369 w 1616675"/>
                  <a:gd name="connsiteY4" fmla="*/ 0 h 1412893"/>
                  <a:gd name="connsiteX5" fmla="*/ 499075 w 1616675"/>
                  <a:gd name="connsiteY5" fmla="*/ 441607 h 1412893"/>
                  <a:gd name="connsiteX6" fmla="*/ 1148492 w 1616675"/>
                  <a:gd name="connsiteY6" fmla="*/ 478972 h 1412893"/>
                  <a:gd name="connsiteX7" fmla="*/ 1305991 w 1616675"/>
                  <a:gd name="connsiteY7" fmla="*/ 20693 h 1412893"/>
                  <a:gd name="connsiteX8" fmla="*/ 1616675 w 1616675"/>
                  <a:gd name="connsiteY8" fmla="*/ 153185 h 1412893"/>
                  <a:gd name="connsiteX9" fmla="*/ 1614518 w 1616675"/>
                  <a:gd name="connsiteY9" fmla="*/ 1102792 h 1412893"/>
                  <a:gd name="connsiteX10" fmla="*/ 1514850 w 1616675"/>
                  <a:gd name="connsiteY10" fmla="*/ 1412893 h 1412893"/>
                  <a:gd name="connsiteX0" fmla="*/ 1514850 w 1616675"/>
                  <a:gd name="connsiteY0" fmla="*/ 1412893 h 1412893"/>
                  <a:gd name="connsiteX1" fmla="*/ 108335 w 1616675"/>
                  <a:gd name="connsiteY1" fmla="*/ 1392200 h 1412893"/>
                  <a:gd name="connsiteX2" fmla="*/ 12357 w 1616675"/>
                  <a:gd name="connsiteY2" fmla="*/ 1090435 h 1412893"/>
                  <a:gd name="connsiteX3" fmla="*/ 0 w 1616675"/>
                  <a:gd name="connsiteY3" fmla="*/ 138671 h 1412893"/>
                  <a:gd name="connsiteX4" fmla="*/ 306369 w 1616675"/>
                  <a:gd name="connsiteY4" fmla="*/ 0 h 1412893"/>
                  <a:gd name="connsiteX5" fmla="*/ 499075 w 1616675"/>
                  <a:gd name="connsiteY5" fmla="*/ 441607 h 1412893"/>
                  <a:gd name="connsiteX6" fmla="*/ 1148492 w 1616675"/>
                  <a:gd name="connsiteY6" fmla="*/ 478972 h 1412893"/>
                  <a:gd name="connsiteX7" fmla="*/ 1305991 w 1616675"/>
                  <a:gd name="connsiteY7" fmla="*/ 20693 h 1412893"/>
                  <a:gd name="connsiteX8" fmla="*/ 1616675 w 1616675"/>
                  <a:gd name="connsiteY8" fmla="*/ 153185 h 1412893"/>
                  <a:gd name="connsiteX9" fmla="*/ 1614518 w 1616675"/>
                  <a:gd name="connsiteY9" fmla="*/ 1102792 h 1412893"/>
                  <a:gd name="connsiteX10" fmla="*/ 1514850 w 1616675"/>
                  <a:gd name="connsiteY10" fmla="*/ 1412893 h 1412893"/>
                  <a:gd name="connsiteX0" fmla="*/ 1514850 w 1635210"/>
                  <a:gd name="connsiteY0" fmla="*/ 1412893 h 1412893"/>
                  <a:gd name="connsiteX1" fmla="*/ 108335 w 1635210"/>
                  <a:gd name="connsiteY1" fmla="*/ 1392200 h 1412893"/>
                  <a:gd name="connsiteX2" fmla="*/ 12357 w 1635210"/>
                  <a:gd name="connsiteY2" fmla="*/ 1090435 h 1412893"/>
                  <a:gd name="connsiteX3" fmla="*/ 0 w 1635210"/>
                  <a:gd name="connsiteY3" fmla="*/ 138671 h 1412893"/>
                  <a:gd name="connsiteX4" fmla="*/ 306369 w 1635210"/>
                  <a:gd name="connsiteY4" fmla="*/ 0 h 1412893"/>
                  <a:gd name="connsiteX5" fmla="*/ 499075 w 1635210"/>
                  <a:gd name="connsiteY5" fmla="*/ 441607 h 1412893"/>
                  <a:gd name="connsiteX6" fmla="*/ 1148492 w 1635210"/>
                  <a:gd name="connsiteY6" fmla="*/ 478972 h 1412893"/>
                  <a:gd name="connsiteX7" fmla="*/ 1305991 w 1635210"/>
                  <a:gd name="connsiteY7" fmla="*/ 20693 h 1412893"/>
                  <a:gd name="connsiteX8" fmla="*/ 1635210 w 1635210"/>
                  <a:gd name="connsiteY8" fmla="*/ 134650 h 1412893"/>
                  <a:gd name="connsiteX9" fmla="*/ 1614518 w 1635210"/>
                  <a:gd name="connsiteY9" fmla="*/ 1102792 h 1412893"/>
                  <a:gd name="connsiteX10" fmla="*/ 1514850 w 1635210"/>
                  <a:gd name="connsiteY10" fmla="*/ 1412893 h 1412893"/>
                  <a:gd name="connsiteX0" fmla="*/ 1514850 w 1635210"/>
                  <a:gd name="connsiteY0" fmla="*/ 1412893 h 1412893"/>
                  <a:gd name="connsiteX1" fmla="*/ 108335 w 1635210"/>
                  <a:gd name="connsiteY1" fmla="*/ 1392200 h 1412893"/>
                  <a:gd name="connsiteX2" fmla="*/ 12357 w 1635210"/>
                  <a:gd name="connsiteY2" fmla="*/ 1090435 h 1412893"/>
                  <a:gd name="connsiteX3" fmla="*/ 0 w 1635210"/>
                  <a:gd name="connsiteY3" fmla="*/ 138671 h 1412893"/>
                  <a:gd name="connsiteX4" fmla="*/ 306369 w 1635210"/>
                  <a:gd name="connsiteY4" fmla="*/ 0 h 1412893"/>
                  <a:gd name="connsiteX5" fmla="*/ 499075 w 1635210"/>
                  <a:gd name="connsiteY5" fmla="*/ 441607 h 1412893"/>
                  <a:gd name="connsiteX6" fmla="*/ 1148492 w 1635210"/>
                  <a:gd name="connsiteY6" fmla="*/ 478972 h 1412893"/>
                  <a:gd name="connsiteX7" fmla="*/ 1305991 w 1635210"/>
                  <a:gd name="connsiteY7" fmla="*/ 20693 h 1412893"/>
                  <a:gd name="connsiteX8" fmla="*/ 1635210 w 1635210"/>
                  <a:gd name="connsiteY8" fmla="*/ 134650 h 1412893"/>
                  <a:gd name="connsiteX9" fmla="*/ 1614518 w 1635210"/>
                  <a:gd name="connsiteY9" fmla="*/ 1102792 h 1412893"/>
                  <a:gd name="connsiteX10" fmla="*/ 1514850 w 1635210"/>
                  <a:gd name="connsiteY10" fmla="*/ 1412893 h 1412893"/>
                  <a:gd name="connsiteX0" fmla="*/ 1514850 w 1635210"/>
                  <a:gd name="connsiteY0" fmla="*/ 1412893 h 1412893"/>
                  <a:gd name="connsiteX1" fmla="*/ 108335 w 1635210"/>
                  <a:gd name="connsiteY1" fmla="*/ 1392200 h 1412893"/>
                  <a:gd name="connsiteX2" fmla="*/ 12357 w 1635210"/>
                  <a:gd name="connsiteY2" fmla="*/ 1090435 h 1412893"/>
                  <a:gd name="connsiteX3" fmla="*/ 0 w 1635210"/>
                  <a:gd name="connsiteY3" fmla="*/ 138671 h 1412893"/>
                  <a:gd name="connsiteX4" fmla="*/ 306369 w 1635210"/>
                  <a:gd name="connsiteY4" fmla="*/ 0 h 1412893"/>
                  <a:gd name="connsiteX5" fmla="*/ 499075 w 1635210"/>
                  <a:gd name="connsiteY5" fmla="*/ 441607 h 1412893"/>
                  <a:gd name="connsiteX6" fmla="*/ 1148492 w 1635210"/>
                  <a:gd name="connsiteY6" fmla="*/ 478972 h 1412893"/>
                  <a:gd name="connsiteX7" fmla="*/ 1299813 w 1635210"/>
                  <a:gd name="connsiteY7" fmla="*/ 14515 h 1412893"/>
                  <a:gd name="connsiteX8" fmla="*/ 1635210 w 1635210"/>
                  <a:gd name="connsiteY8" fmla="*/ 134650 h 1412893"/>
                  <a:gd name="connsiteX9" fmla="*/ 1614518 w 1635210"/>
                  <a:gd name="connsiteY9" fmla="*/ 1102792 h 1412893"/>
                  <a:gd name="connsiteX10" fmla="*/ 1514850 w 1635210"/>
                  <a:gd name="connsiteY10" fmla="*/ 1412893 h 1412893"/>
                  <a:gd name="connsiteX0" fmla="*/ 1514850 w 1635210"/>
                  <a:gd name="connsiteY0" fmla="*/ 1412893 h 1412893"/>
                  <a:gd name="connsiteX1" fmla="*/ 108335 w 1635210"/>
                  <a:gd name="connsiteY1" fmla="*/ 1392200 h 1412893"/>
                  <a:gd name="connsiteX2" fmla="*/ 12357 w 1635210"/>
                  <a:gd name="connsiteY2" fmla="*/ 1090435 h 1412893"/>
                  <a:gd name="connsiteX3" fmla="*/ 0 w 1635210"/>
                  <a:gd name="connsiteY3" fmla="*/ 138671 h 1412893"/>
                  <a:gd name="connsiteX4" fmla="*/ 306369 w 1635210"/>
                  <a:gd name="connsiteY4" fmla="*/ 0 h 1412893"/>
                  <a:gd name="connsiteX5" fmla="*/ 499075 w 1635210"/>
                  <a:gd name="connsiteY5" fmla="*/ 441607 h 1412893"/>
                  <a:gd name="connsiteX6" fmla="*/ 1148492 w 1635210"/>
                  <a:gd name="connsiteY6" fmla="*/ 478972 h 1412893"/>
                  <a:gd name="connsiteX7" fmla="*/ 1299813 w 1635210"/>
                  <a:gd name="connsiteY7" fmla="*/ 14515 h 1412893"/>
                  <a:gd name="connsiteX8" fmla="*/ 1635210 w 1635210"/>
                  <a:gd name="connsiteY8" fmla="*/ 134650 h 1412893"/>
                  <a:gd name="connsiteX9" fmla="*/ 1614518 w 1635210"/>
                  <a:gd name="connsiteY9" fmla="*/ 1102792 h 1412893"/>
                  <a:gd name="connsiteX10" fmla="*/ 1514850 w 1635210"/>
                  <a:gd name="connsiteY10" fmla="*/ 1412893 h 1412893"/>
                  <a:gd name="connsiteX0" fmla="*/ 1514850 w 1635210"/>
                  <a:gd name="connsiteY0" fmla="*/ 1412893 h 1412893"/>
                  <a:gd name="connsiteX1" fmla="*/ 108335 w 1635210"/>
                  <a:gd name="connsiteY1" fmla="*/ 1392200 h 1412893"/>
                  <a:gd name="connsiteX2" fmla="*/ 12357 w 1635210"/>
                  <a:gd name="connsiteY2" fmla="*/ 1090435 h 1412893"/>
                  <a:gd name="connsiteX3" fmla="*/ 0 w 1635210"/>
                  <a:gd name="connsiteY3" fmla="*/ 138671 h 1412893"/>
                  <a:gd name="connsiteX4" fmla="*/ 306369 w 1635210"/>
                  <a:gd name="connsiteY4" fmla="*/ 0 h 1412893"/>
                  <a:gd name="connsiteX5" fmla="*/ 499075 w 1635210"/>
                  <a:gd name="connsiteY5" fmla="*/ 441607 h 1412893"/>
                  <a:gd name="connsiteX6" fmla="*/ 1148492 w 1635210"/>
                  <a:gd name="connsiteY6" fmla="*/ 478972 h 1412893"/>
                  <a:gd name="connsiteX7" fmla="*/ 1299813 w 1635210"/>
                  <a:gd name="connsiteY7" fmla="*/ 14515 h 1412893"/>
                  <a:gd name="connsiteX8" fmla="*/ 1635210 w 1635210"/>
                  <a:gd name="connsiteY8" fmla="*/ 134650 h 1412893"/>
                  <a:gd name="connsiteX9" fmla="*/ 1614518 w 1635210"/>
                  <a:gd name="connsiteY9" fmla="*/ 1102792 h 1412893"/>
                  <a:gd name="connsiteX10" fmla="*/ 1514850 w 1635210"/>
                  <a:gd name="connsiteY10" fmla="*/ 1412893 h 1412893"/>
                  <a:gd name="connsiteX0" fmla="*/ 108335 w 1635210"/>
                  <a:gd name="connsiteY0" fmla="*/ 1392200 h 1483640"/>
                  <a:gd name="connsiteX1" fmla="*/ 12357 w 1635210"/>
                  <a:gd name="connsiteY1" fmla="*/ 1090435 h 1483640"/>
                  <a:gd name="connsiteX2" fmla="*/ 0 w 1635210"/>
                  <a:gd name="connsiteY2" fmla="*/ 138671 h 1483640"/>
                  <a:gd name="connsiteX3" fmla="*/ 306369 w 1635210"/>
                  <a:gd name="connsiteY3" fmla="*/ 0 h 1483640"/>
                  <a:gd name="connsiteX4" fmla="*/ 499075 w 1635210"/>
                  <a:gd name="connsiteY4" fmla="*/ 441607 h 1483640"/>
                  <a:gd name="connsiteX5" fmla="*/ 1148492 w 1635210"/>
                  <a:gd name="connsiteY5" fmla="*/ 478972 h 1483640"/>
                  <a:gd name="connsiteX6" fmla="*/ 1299813 w 1635210"/>
                  <a:gd name="connsiteY6" fmla="*/ 14515 h 1483640"/>
                  <a:gd name="connsiteX7" fmla="*/ 1635210 w 1635210"/>
                  <a:gd name="connsiteY7" fmla="*/ 134650 h 1483640"/>
                  <a:gd name="connsiteX8" fmla="*/ 1614518 w 1635210"/>
                  <a:gd name="connsiteY8" fmla="*/ 1102792 h 1483640"/>
                  <a:gd name="connsiteX9" fmla="*/ 1514850 w 1635210"/>
                  <a:gd name="connsiteY9" fmla="*/ 1412893 h 1483640"/>
                  <a:gd name="connsiteX10" fmla="*/ 199775 w 1635210"/>
                  <a:gd name="connsiteY10" fmla="*/ 1483640 h 1483640"/>
                  <a:gd name="connsiteX0" fmla="*/ 108335 w 1635210"/>
                  <a:gd name="connsiteY0" fmla="*/ 1392200 h 1483640"/>
                  <a:gd name="connsiteX1" fmla="*/ 12357 w 1635210"/>
                  <a:gd name="connsiteY1" fmla="*/ 1090435 h 1483640"/>
                  <a:gd name="connsiteX2" fmla="*/ 0 w 1635210"/>
                  <a:gd name="connsiteY2" fmla="*/ 138671 h 1483640"/>
                  <a:gd name="connsiteX3" fmla="*/ 306369 w 1635210"/>
                  <a:gd name="connsiteY3" fmla="*/ 0 h 1483640"/>
                  <a:gd name="connsiteX4" fmla="*/ 499075 w 1635210"/>
                  <a:gd name="connsiteY4" fmla="*/ 441607 h 1483640"/>
                  <a:gd name="connsiteX5" fmla="*/ 1148492 w 1635210"/>
                  <a:gd name="connsiteY5" fmla="*/ 478972 h 1483640"/>
                  <a:gd name="connsiteX6" fmla="*/ 1299813 w 1635210"/>
                  <a:gd name="connsiteY6" fmla="*/ 14515 h 1483640"/>
                  <a:gd name="connsiteX7" fmla="*/ 1635210 w 1635210"/>
                  <a:gd name="connsiteY7" fmla="*/ 134650 h 1483640"/>
                  <a:gd name="connsiteX8" fmla="*/ 1614518 w 1635210"/>
                  <a:gd name="connsiteY8" fmla="*/ 1102792 h 1483640"/>
                  <a:gd name="connsiteX9" fmla="*/ 1514850 w 1635210"/>
                  <a:gd name="connsiteY9" fmla="*/ 1412893 h 1483640"/>
                  <a:gd name="connsiteX10" fmla="*/ 199775 w 1635210"/>
                  <a:gd name="connsiteY10" fmla="*/ 1483640 h 1483640"/>
                  <a:gd name="connsiteX0" fmla="*/ 108335 w 1635210"/>
                  <a:gd name="connsiteY0" fmla="*/ 1392200 h 1412893"/>
                  <a:gd name="connsiteX1" fmla="*/ 12357 w 1635210"/>
                  <a:gd name="connsiteY1" fmla="*/ 1090435 h 1412893"/>
                  <a:gd name="connsiteX2" fmla="*/ 0 w 1635210"/>
                  <a:gd name="connsiteY2" fmla="*/ 138671 h 1412893"/>
                  <a:gd name="connsiteX3" fmla="*/ 306369 w 1635210"/>
                  <a:gd name="connsiteY3" fmla="*/ 0 h 1412893"/>
                  <a:gd name="connsiteX4" fmla="*/ 499075 w 1635210"/>
                  <a:gd name="connsiteY4" fmla="*/ 441607 h 1412893"/>
                  <a:gd name="connsiteX5" fmla="*/ 1148492 w 1635210"/>
                  <a:gd name="connsiteY5" fmla="*/ 478972 h 1412893"/>
                  <a:gd name="connsiteX6" fmla="*/ 1299813 w 1635210"/>
                  <a:gd name="connsiteY6" fmla="*/ 14515 h 1412893"/>
                  <a:gd name="connsiteX7" fmla="*/ 1635210 w 1635210"/>
                  <a:gd name="connsiteY7" fmla="*/ 134650 h 1412893"/>
                  <a:gd name="connsiteX8" fmla="*/ 1614518 w 1635210"/>
                  <a:gd name="connsiteY8" fmla="*/ 1102792 h 1412893"/>
                  <a:gd name="connsiteX9" fmla="*/ 1514850 w 1635210"/>
                  <a:gd name="connsiteY9" fmla="*/ 1412893 h 14128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635210" h="1412893">
                    <a:moveTo>
                      <a:pt x="108335" y="1392200"/>
                    </a:moveTo>
                    <a:cubicBezTo>
                      <a:pt x="50644" y="1222804"/>
                      <a:pt x="73710" y="1289227"/>
                      <a:pt x="12357" y="1090435"/>
                    </a:cubicBezTo>
                    <a:cubicBezTo>
                      <a:pt x="413345" y="986880"/>
                      <a:pt x="44718" y="416380"/>
                      <a:pt x="0" y="138671"/>
                    </a:cubicBezTo>
                    <a:cubicBezTo>
                      <a:pt x="119600" y="88839"/>
                      <a:pt x="218773" y="39341"/>
                      <a:pt x="306369" y="0"/>
                    </a:cubicBezTo>
                    <a:cubicBezTo>
                      <a:pt x="375185" y="156034"/>
                      <a:pt x="415435" y="245491"/>
                      <a:pt x="499075" y="441607"/>
                    </a:cubicBezTo>
                    <a:cubicBezTo>
                      <a:pt x="748117" y="468348"/>
                      <a:pt x="978322" y="475452"/>
                      <a:pt x="1148492" y="478972"/>
                    </a:cubicBezTo>
                    <a:cubicBezTo>
                      <a:pt x="1222961" y="252447"/>
                      <a:pt x="1257359" y="133856"/>
                      <a:pt x="1299813" y="14515"/>
                    </a:cubicBezTo>
                    <a:cubicBezTo>
                      <a:pt x="1469386" y="76826"/>
                      <a:pt x="1542804" y="96628"/>
                      <a:pt x="1635210" y="134650"/>
                    </a:cubicBezTo>
                    <a:cubicBezTo>
                      <a:pt x="1541991" y="535615"/>
                      <a:pt x="1286931" y="923008"/>
                      <a:pt x="1614518" y="1102792"/>
                    </a:cubicBezTo>
                    <a:cubicBezTo>
                      <a:pt x="1579385" y="1248353"/>
                      <a:pt x="1569651" y="1204745"/>
                      <a:pt x="1514850" y="1412893"/>
                    </a:cubicBezTo>
                  </a:path>
                </a:pathLst>
              </a:custGeom>
              <a:noFill/>
              <a:ln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7" name="Straight Arrow Connector 66"/>
              <p:cNvCxnSpPr/>
              <p:nvPr/>
            </p:nvCxnSpPr>
            <p:spPr>
              <a:xfrm rot="5400000">
                <a:off x="7734300" y="1409700"/>
                <a:ext cx="533400" cy="158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Rectangle 73"/>
              <p:cNvSpPr/>
              <p:nvPr/>
            </p:nvSpPr>
            <p:spPr>
              <a:xfrm>
                <a:off x="7010400" y="16764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8686800" y="16764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7086600" y="11430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101" name="Rectangle 100"/>
              <p:cNvSpPr/>
              <p:nvPr/>
            </p:nvSpPr>
            <p:spPr>
              <a:xfrm>
                <a:off x="7239000" y="4572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102" name="Rectangle 101"/>
              <p:cNvSpPr/>
              <p:nvPr/>
            </p:nvSpPr>
            <p:spPr>
              <a:xfrm>
                <a:off x="7848600" y="8382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103" name="Rectangle 102"/>
              <p:cNvSpPr/>
              <p:nvPr/>
            </p:nvSpPr>
            <p:spPr>
              <a:xfrm>
                <a:off x="8534400" y="4572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8610600" y="11430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</p:grpSp>
        <p:sp>
          <p:nvSpPr>
            <p:cNvPr id="128" name="Rectangle 127"/>
            <p:cNvSpPr/>
            <p:nvPr/>
          </p:nvSpPr>
          <p:spPr>
            <a:xfrm>
              <a:off x="7315200" y="4724400"/>
              <a:ext cx="168187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Nẹp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cổ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trước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x1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34" name="Group 133"/>
          <p:cNvGrpSpPr/>
          <p:nvPr/>
        </p:nvGrpSpPr>
        <p:grpSpPr>
          <a:xfrm>
            <a:off x="7644872" y="2590800"/>
            <a:ext cx="1499128" cy="1969532"/>
            <a:chOff x="7644872" y="2590800"/>
            <a:chExt cx="1499128" cy="1969532"/>
          </a:xfrm>
        </p:grpSpPr>
        <p:grpSp>
          <p:nvGrpSpPr>
            <p:cNvPr id="105" name="Group 104"/>
            <p:cNvGrpSpPr/>
            <p:nvPr/>
          </p:nvGrpSpPr>
          <p:grpSpPr>
            <a:xfrm>
              <a:off x="7851714" y="2819400"/>
              <a:ext cx="1292286" cy="1740932"/>
              <a:chOff x="7391400" y="2971800"/>
              <a:chExt cx="1292286" cy="1740932"/>
            </a:xfrm>
          </p:grpSpPr>
          <p:sp>
            <p:nvSpPr>
              <p:cNvPr id="62" name="Freeform 61"/>
              <p:cNvSpPr/>
              <p:nvPr/>
            </p:nvSpPr>
            <p:spPr>
              <a:xfrm>
                <a:off x="7696200" y="3200400"/>
                <a:ext cx="763685" cy="1280989"/>
              </a:xfrm>
              <a:custGeom>
                <a:avLst/>
                <a:gdLst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468363"/>
                  <a:gd name="connsiteX1" fmla="*/ 140305 w 1603829"/>
                  <a:gd name="connsiteY1" fmla="*/ 14538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468363 h 1468363"/>
                  <a:gd name="connsiteX1" fmla="*/ 140305 w 1603829"/>
                  <a:gd name="connsiteY1" fmla="*/ 13776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85593 w 1603829"/>
                  <a:gd name="connsiteY0" fmla="*/ 1370495 h 1377648"/>
                  <a:gd name="connsiteX1" fmla="*/ 140305 w 1603829"/>
                  <a:gd name="connsiteY1" fmla="*/ 1377648 h 1377648"/>
                  <a:gd name="connsiteX2" fmla="*/ 38705 w 1603829"/>
                  <a:gd name="connsiteY2" fmla="*/ 1134534 h 1377648"/>
                  <a:gd name="connsiteX3" fmla="*/ 38705 w 1603829"/>
                  <a:gd name="connsiteY3" fmla="*/ 176591 h 1377648"/>
                  <a:gd name="connsiteX4" fmla="*/ 270934 w 1603829"/>
                  <a:gd name="connsiteY4" fmla="*/ 74991 h 1377648"/>
                  <a:gd name="connsiteX5" fmla="*/ 445105 w 1603829"/>
                  <a:gd name="connsiteY5" fmla="*/ 510420 h 1377648"/>
                  <a:gd name="connsiteX6" fmla="*/ 1156305 w 1603829"/>
                  <a:gd name="connsiteY6" fmla="*/ 553963 h 1377648"/>
                  <a:gd name="connsiteX7" fmla="*/ 1301448 w 1603829"/>
                  <a:gd name="connsiteY7" fmla="*/ 89506 h 1377648"/>
                  <a:gd name="connsiteX8" fmla="*/ 1562705 w 1603829"/>
                  <a:gd name="connsiteY8" fmla="*/ 191106 h 1377648"/>
                  <a:gd name="connsiteX9" fmla="*/ 1548191 w 1603829"/>
                  <a:gd name="connsiteY9" fmla="*/ 1134534 h 1377648"/>
                  <a:gd name="connsiteX10" fmla="*/ 1485593 w 1603829"/>
                  <a:gd name="connsiteY10" fmla="*/ 1370495 h 1377648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51142 h 1351142"/>
                  <a:gd name="connsiteX1" fmla="*/ 109970 w 1562705"/>
                  <a:gd name="connsiteY1" fmla="*/ 1336627 h 1351142"/>
                  <a:gd name="connsiteX2" fmla="*/ 38705 w 1562705"/>
                  <a:gd name="connsiteY2" fmla="*/ 1115181 h 1351142"/>
                  <a:gd name="connsiteX3" fmla="*/ 38705 w 1562705"/>
                  <a:gd name="connsiteY3" fmla="*/ 157238 h 1351142"/>
                  <a:gd name="connsiteX4" fmla="*/ 270934 w 1562705"/>
                  <a:gd name="connsiteY4" fmla="*/ 55638 h 1351142"/>
                  <a:gd name="connsiteX5" fmla="*/ 445105 w 1562705"/>
                  <a:gd name="connsiteY5" fmla="*/ 491067 h 1351142"/>
                  <a:gd name="connsiteX6" fmla="*/ 1156305 w 1562705"/>
                  <a:gd name="connsiteY6" fmla="*/ 534610 h 1351142"/>
                  <a:gd name="connsiteX7" fmla="*/ 1301448 w 1562705"/>
                  <a:gd name="connsiteY7" fmla="*/ 70153 h 1351142"/>
                  <a:gd name="connsiteX8" fmla="*/ 1562705 w 1562705"/>
                  <a:gd name="connsiteY8" fmla="*/ 171753 h 1351142"/>
                  <a:gd name="connsiteX9" fmla="*/ 1548191 w 1562705"/>
                  <a:gd name="connsiteY9" fmla="*/ 1115181 h 1351142"/>
                  <a:gd name="connsiteX10" fmla="*/ 1485593 w 1562705"/>
                  <a:gd name="connsiteY10" fmla="*/ 1351142 h 1351142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232229 w 1524000"/>
                  <a:gd name="connsiteY3" fmla="*/ 0 h 1295504"/>
                  <a:gd name="connsiteX4" fmla="*/ 406400 w 1524000"/>
                  <a:gd name="connsiteY4" fmla="*/ 435429 h 1295504"/>
                  <a:gd name="connsiteX5" fmla="*/ 1117600 w 1524000"/>
                  <a:gd name="connsiteY5" fmla="*/ 478972 h 1295504"/>
                  <a:gd name="connsiteX6" fmla="*/ 1262743 w 1524000"/>
                  <a:gd name="connsiteY6" fmla="*/ 14515 h 1295504"/>
                  <a:gd name="connsiteX7" fmla="*/ 1524000 w 1524000"/>
                  <a:gd name="connsiteY7" fmla="*/ 116115 h 1295504"/>
                  <a:gd name="connsiteX8" fmla="*/ 1509486 w 1524000"/>
                  <a:gd name="connsiteY8" fmla="*/ 1059543 h 1295504"/>
                  <a:gd name="connsiteX9" fmla="*/ 1446888 w 1524000"/>
                  <a:gd name="connsiteY9" fmla="*/ 1295504 h 1295504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549038 w 1626150"/>
                  <a:gd name="connsiteY0" fmla="*/ 1280989 h 1280989"/>
                  <a:gd name="connsiteX1" fmla="*/ 173415 w 1626150"/>
                  <a:gd name="connsiteY1" fmla="*/ 1266474 h 1280989"/>
                  <a:gd name="connsiteX2" fmla="*/ 508550 w 1626150"/>
                  <a:gd name="connsiteY2" fmla="*/ 420914 h 1280989"/>
                  <a:gd name="connsiteX3" fmla="*/ 1219750 w 1626150"/>
                  <a:gd name="connsiteY3" fmla="*/ 464457 h 1280989"/>
                  <a:gd name="connsiteX4" fmla="*/ 1364893 w 1626150"/>
                  <a:gd name="connsiteY4" fmla="*/ 0 h 1280989"/>
                  <a:gd name="connsiteX5" fmla="*/ 1626150 w 1626150"/>
                  <a:gd name="connsiteY5" fmla="*/ 101600 h 1280989"/>
                  <a:gd name="connsiteX6" fmla="*/ 1611636 w 1626150"/>
                  <a:gd name="connsiteY6" fmla="*/ 1045028 h 1280989"/>
                  <a:gd name="connsiteX7" fmla="*/ 1549038 w 1626150"/>
                  <a:gd name="connsiteY7" fmla="*/ 1280989 h 1280989"/>
                  <a:gd name="connsiteX0" fmla="*/ 1214877 w 1291989"/>
                  <a:gd name="connsiteY0" fmla="*/ 1280989 h 1280989"/>
                  <a:gd name="connsiteX1" fmla="*/ 528304 w 1291989"/>
                  <a:gd name="connsiteY1" fmla="*/ 967452 h 1280989"/>
                  <a:gd name="connsiteX2" fmla="*/ 174389 w 1291989"/>
                  <a:gd name="connsiteY2" fmla="*/ 420914 h 1280989"/>
                  <a:gd name="connsiteX3" fmla="*/ 885589 w 1291989"/>
                  <a:gd name="connsiteY3" fmla="*/ 464457 h 1280989"/>
                  <a:gd name="connsiteX4" fmla="*/ 1030732 w 1291989"/>
                  <a:gd name="connsiteY4" fmla="*/ 0 h 1280989"/>
                  <a:gd name="connsiteX5" fmla="*/ 1291989 w 1291989"/>
                  <a:gd name="connsiteY5" fmla="*/ 101600 h 1280989"/>
                  <a:gd name="connsiteX6" fmla="*/ 1277475 w 1291989"/>
                  <a:gd name="connsiteY6" fmla="*/ 1045028 h 1280989"/>
                  <a:gd name="connsiteX7" fmla="*/ 1214877 w 1291989"/>
                  <a:gd name="connsiteY7" fmla="*/ 1280989 h 1280989"/>
                  <a:gd name="connsiteX0" fmla="*/ 859988 w 937100"/>
                  <a:gd name="connsiteY0" fmla="*/ 1280989 h 1280989"/>
                  <a:gd name="connsiteX1" fmla="*/ 173415 w 937100"/>
                  <a:gd name="connsiteY1" fmla="*/ 967452 h 1280989"/>
                  <a:gd name="connsiteX2" fmla="*/ 196527 w 937100"/>
                  <a:gd name="connsiteY2" fmla="*/ 251901 h 1280989"/>
                  <a:gd name="connsiteX3" fmla="*/ 530700 w 937100"/>
                  <a:gd name="connsiteY3" fmla="*/ 464457 h 1280989"/>
                  <a:gd name="connsiteX4" fmla="*/ 675843 w 937100"/>
                  <a:gd name="connsiteY4" fmla="*/ 0 h 1280989"/>
                  <a:gd name="connsiteX5" fmla="*/ 937100 w 937100"/>
                  <a:gd name="connsiteY5" fmla="*/ 101600 h 1280989"/>
                  <a:gd name="connsiteX6" fmla="*/ 922586 w 937100"/>
                  <a:gd name="connsiteY6" fmla="*/ 1045028 h 1280989"/>
                  <a:gd name="connsiteX7" fmla="*/ 859988 w 937100"/>
                  <a:gd name="connsiteY7" fmla="*/ 1280989 h 1280989"/>
                  <a:gd name="connsiteX0" fmla="*/ 859988 w 937100"/>
                  <a:gd name="connsiteY0" fmla="*/ 1280989 h 1280989"/>
                  <a:gd name="connsiteX1" fmla="*/ 173415 w 937100"/>
                  <a:gd name="connsiteY1" fmla="*/ 967452 h 1280989"/>
                  <a:gd name="connsiteX2" fmla="*/ 196527 w 937100"/>
                  <a:gd name="connsiteY2" fmla="*/ 251901 h 1280989"/>
                  <a:gd name="connsiteX3" fmla="*/ 606900 w 937100"/>
                  <a:gd name="connsiteY3" fmla="*/ 235857 h 1280989"/>
                  <a:gd name="connsiteX4" fmla="*/ 675843 w 937100"/>
                  <a:gd name="connsiteY4" fmla="*/ 0 h 1280989"/>
                  <a:gd name="connsiteX5" fmla="*/ 937100 w 937100"/>
                  <a:gd name="connsiteY5" fmla="*/ 101600 h 1280989"/>
                  <a:gd name="connsiteX6" fmla="*/ 922586 w 937100"/>
                  <a:gd name="connsiteY6" fmla="*/ 1045028 h 1280989"/>
                  <a:gd name="connsiteX7" fmla="*/ 859988 w 937100"/>
                  <a:gd name="connsiteY7" fmla="*/ 1280989 h 1280989"/>
                  <a:gd name="connsiteX0" fmla="*/ 837850 w 914962"/>
                  <a:gd name="connsiteY0" fmla="*/ 1280989 h 1280989"/>
                  <a:gd name="connsiteX1" fmla="*/ 151277 w 914962"/>
                  <a:gd name="connsiteY1" fmla="*/ 967452 h 1280989"/>
                  <a:gd name="connsiteX2" fmla="*/ 174389 w 914962"/>
                  <a:gd name="connsiteY2" fmla="*/ 251901 h 1280989"/>
                  <a:gd name="connsiteX3" fmla="*/ 584762 w 914962"/>
                  <a:gd name="connsiteY3" fmla="*/ 235857 h 1280989"/>
                  <a:gd name="connsiteX4" fmla="*/ 653705 w 914962"/>
                  <a:gd name="connsiteY4" fmla="*/ 0 h 1280989"/>
                  <a:gd name="connsiteX5" fmla="*/ 914962 w 914962"/>
                  <a:gd name="connsiteY5" fmla="*/ 101600 h 1280989"/>
                  <a:gd name="connsiteX6" fmla="*/ 900448 w 914962"/>
                  <a:gd name="connsiteY6" fmla="*/ 1045028 h 1280989"/>
                  <a:gd name="connsiteX7" fmla="*/ 837850 w 914962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763685" h="1280989">
                    <a:moveTo>
                      <a:pt x="686573" y="1280989"/>
                    </a:moveTo>
                    <a:cubicBezTo>
                      <a:pt x="554216" y="1200218"/>
                      <a:pt x="545647" y="1024406"/>
                      <a:pt x="0" y="967452"/>
                    </a:cubicBezTo>
                    <a:cubicBezTo>
                      <a:pt x="6070" y="786187"/>
                      <a:pt x="2206" y="423489"/>
                      <a:pt x="23112" y="251901"/>
                    </a:cubicBezTo>
                    <a:cubicBezTo>
                      <a:pt x="216633" y="250940"/>
                      <a:pt x="294192" y="240835"/>
                      <a:pt x="433485" y="235857"/>
                    </a:cubicBezTo>
                    <a:cubicBezTo>
                      <a:pt x="471979" y="90064"/>
                      <a:pt x="466206" y="112259"/>
                      <a:pt x="502428" y="0"/>
                    </a:cubicBezTo>
                    <a:cubicBezTo>
                      <a:pt x="672001" y="62311"/>
                      <a:pt x="671279" y="63578"/>
                      <a:pt x="763685" y="101600"/>
                    </a:cubicBezTo>
                    <a:cubicBezTo>
                      <a:pt x="670466" y="502565"/>
                      <a:pt x="661379" y="842131"/>
                      <a:pt x="749171" y="1045028"/>
                    </a:cubicBezTo>
                    <a:cubicBezTo>
                      <a:pt x="714038" y="1190589"/>
                      <a:pt x="741374" y="1072841"/>
                      <a:pt x="686573" y="1280989"/>
                    </a:cubicBezTo>
                    <a:close/>
                  </a:path>
                </a:pathLst>
              </a:cu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Freeform 74"/>
              <p:cNvSpPr/>
              <p:nvPr/>
            </p:nvSpPr>
            <p:spPr>
              <a:xfrm>
                <a:off x="7655158" y="3138616"/>
                <a:ext cx="854154" cy="1404557"/>
              </a:xfrm>
              <a:custGeom>
                <a:avLst/>
                <a:gdLst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540934 w 1775582"/>
                  <a:gd name="connsiteY0" fmla="*/ 1468363 h 1521582"/>
                  <a:gd name="connsiteX1" fmla="*/ 234648 w 1775582"/>
                  <a:gd name="connsiteY1" fmla="*/ 1453848 h 1521582"/>
                  <a:gd name="connsiteX2" fmla="*/ 133048 w 1775582"/>
                  <a:gd name="connsiteY2" fmla="*/ 1134534 h 1521582"/>
                  <a:gd name="connsiteX3" fmla="*/ 133048 w 1775582"/>
                  <a:gd name="connsiteY3" fmla="*/ 176591 h 1521582"/>
                  <a:gd name="connsiteX4" fmla="*/ 365277 w 1775582"/>
                  <a:gd name="connsiteY4" fmla="*/ 74991 h 1521582"/>
                  <a:gd name="connsiteX5" fmla="*/ 539448 w 1775582"/>
                  <a:gd name="connsiteY5" fmla="*/ 510420 h 1521582"/>
                  <a:gd name="connsiteX6" fmla="*/ 1250648 w 1775582"/>
                  <a:gd name="connsiteY6" fmla="*/ 553963 h 1521582"/>
                  <a:gd name="connsiteX7" fmla="*/ 1395791 w 1775582"/>
                  <a:gd name="connsiteY7" fmla="*/ 89506 h 1521582"/>
                  <a:gd name="connsiteX8" fmla="*/ 1657048 w 1775582"/>
                  <a:gd name="connsiteY8" fmla="*/ 191106 h 1521582"/>
                  <a:gd name="connsiteX9" fmla="*/ 1642534 w 1775582"/>
                  <a:gd name="connsiteY9" fmla="*/ 1134534 h 1521582"/>
                  <a:gd name="connsiteX10" fmla="*/ 1540934 w 1775582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81239"/>
                  <a:gd name="connsiteY0" fmla="*/ 1468363 h 1521582"/>
                  <a:gd name="connsiteX1" fmla="*/ 140305 w 1681239"/>
                  <a:gd name="connsiteY1" fmla="*/ 1453848 h 1521582"/>
                  <a:gd name="connsiteX2" fmla="*/ 38705 w 1681239"/>
                  <a:gd name="connsiteY2" fmla="*/ 1134534 h 1521582"/>
                  <a:gd name="connsiteX3" fmla="*/ 38705 w 1681239"/>
                  <a:gd name="connsiteY3" fmla="*/ 176591 h 1521582"/>
                  <a:gd name="connsiteX4" fmla="*/ 270934 w 1681239"/>
                  <a:gd name="connsiteY4" fmla="*/ 74991 h 1521582"/>
                  <a:gd name="connsiteX5" fmla="*/ 445105 w 1681239"/>
                  <a:gd name="connsiteY5" fmla="*/ 510420 h 1521582"/>
                  <a:gd name="connsiteX6" fmla="*/ 1156305 w 1681239"/>
                  <a:gd name="connsiteY6" fmla="*/ 553963 h 1521582"/>
                  <a:gd name="connsiteX7" fmla="*/ 1301448 w 1681239"/>
                  <a:gd name="connsiteY7" fmla="*/ 89506 h 1521582"/>
                  <a:gd name="connsiteX8" fmla="*/ 1562705 w 1681239"/>
                  <a:gd name="connsiteY8" fmla="*/ 191106 h 1521582"/>
                  <a:gd name="connsiteX9" fmla="*/ 1548191 w 1681239"/>
                  <a:gd name="connsiteY9" fmla="*/ 1134534 h 1521582"/>
                  <a:gd name="connsiteX10" fmla="*/ 1446591 w 168123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521582"/>
                  <a:gd name="connsiteX1" fmla="*/ 140305 w 1603829"/>
                  <a:gd name="connsiteY1" fmla="*/ 1453848 h 1521582"/>
                  <a:gd name="connsiteX2" fmla="*/ 38705 w 1603829"/>
                  <a:gd name="connsiteY2" fmla="*/ 1134534 h 1521582"/>
                  <a:gd name="connsiteX3" fmla="*/ 38705 w 1603829"/>
                  <a:gd name="connsiteY3" fmla="*/ 176591 h 1521582"/>
                  <a:gd name="connsiteX4" fmla="*/ 270934 w 1603829"/>
                  <a:gd name="connsiteY4" fmla="*/ 74991 h 1521582"/>
                  <a:gd name="connsiteX5" fmla="*/ 445105 w 1603829"/>
                  <a:gd name="connsiteY5" fmla="*/ 510420 h 1521582"/>
                  <a:gd name="connsiteX6" fmla="*/ 1156305 w 1603829"/>
                  <a:gd name="connsiteY6" fmla="*/ 553963 h 1521582"/>
                  <a:gd name="connsiteX7" fmla="*/ 1301448 w 1603829"/>
                  <a:gd name="connsiteY7" fmla="*/ 89506 h 1521582"/>
                  <a:gd name="connsiteX8" fmla="*/ 1562705 w 1603829"/>
                  <a:gd name="connsiteY8" fmla="*/ 191106 h 1521582"/>
                  <a:gd name="connsiteX9" fmla="*/ 1548191 w 1603829"/>
                  <a:gd name="connsiteY9" fmla="*/ 1134534 h 1521582"/>
                  <a:gd name="connsiteX10" fmla="*/ 1446591 w 1603829"/>
                  <a:gd name="connsiteY10" fmla="*/ 1468363 h 1521582"/>
                  <a:gd name="connsiteX0" fmla="*/ 1446591 w 1603829"/>
                  <a:gd name="connsiteY0" fmla="*/ 1468363 h 1468363"/>
                  <a:gd name="connsiteX1" fmla="*/ 140305 w 1603829"/>
                  <a:gd name="connsiteY1" fmla="*/ 14538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468363 h 1468363"/>
                  <a:gd name="connsiteX1" fmla="*/ 140305 w 1603829"/>
                  <a:gd name="connsiteY1" fmla="*/ 1377648 h 1468363"/>
                  <a:gd name="connsiteX2" fmla="*/ 38705 w 1603829"/>
                  <a:gd name="connsiteY2" fmla="*/ 1134534 h 1468363"/>
                  <a:gd name="connsiteX3" fmla="*/ 38705 w 1603829"/>
                  <a:gd name="connsiteY3" fmla="*/ 176591 h 1468363"/>
                  <a:gd name="connsiteX4" fmla="*/ 270934 w 1603829"/>
                  <a:gd name="connsiteY4" fmla="*/ 74991 h 1468363"/>
                  <a:gd name="connsiteX5" fmla="*/ 445105 w 1603829"/>
                  <a:gd name="connsiteY5" fmla="*/ 510420 h 1468363"/>
                  <a:gd name="connsiteX6" fmla="*/ 1156305 w 1603829"/>
                  <a:gd name="connsiteY6" fmla="*/ 553963 h 1468363"/>
                  <a:gd name="connsiteX7" fmla="*/ 1301448 w 1603829"/>
                  <a:gd name="connsiteY7" fmla="*/ 89506 h 1468363"/>
                  <a:gd name="connsiteX8" fmla="*/ 1562705 w 1603829"/>
                  <a:gd name="connsiteY8" fmla="*/ 191106 h 1468363"/>
                  <a:gd name="connsiteX9" fmla="*/ 1548191 w 1603829"/>
                  <a:gd name="connsiteY9" fmla="*/ 1134534 h 1468363"/>
                  <a:gd name="connsiteX10" fmla="*/ 1446591 w 1603829"/>
                  <a:gd name="connsiteY10" fmla="*/ 1468363 h 14683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46591 w 1603829"/>
                  <a:gd name="connsiteY0" fmla="*/ 1392163 h 1392163"/>
                  <a:gd name="connsiteX1" fmla="*/ 140305 w 1603829"/>
                  <a:gd name="connsiteY1" fmla="*/ 1377648 h 1392163"/>
                  <a:gd name="connsiteX2" fmla="*/ 38705 w 1603829"/>
                  <a:gd name="connsiteY2" fmla="*/ 1134534 h 1392163"/>
                  <a:gd name="connsiteX3" fmla="*/ 38705 w 1603829"/>
                  <a:gd name="connsiteY3" fmla="*/ 176591 h 1392163"/>
                  <a:gd name="connsiteX4" fmla="*/ 270934 w 1603829"/>
                  <a:gd name="connsiteY4" fmla="*/ 74991 h 1392163"/>
                  <a:gd name="connsiteX5" fmla="*/ 445105 w 1603829"/>
                  <a:gd name="connsiteY5" fmla="*/ 510420 h 1392163"/>
                  <a:gd name="connsiteX6" fmla="*/ 1156305 w 1603829"/>
                  <a:gd name="connsiteY6" fmla="*/ 553963 h 1392163"/>
                  <a:gd name="connsiteX7" fmla="*/ 1301448 w 1603829"/>
                  <a:gd name="connsiteY7" fmla="*/ 89506 h 1392163"/>
                  <a:gd name="connsiteX8" fmla="*/ 1562705 w 1603829"/>
                  <a:gd name="connsiteY8" fmla="*/ 191106 h 1392163"/>
                  <a:gd name="connsiteX9" fmla="*/ 1548191 w 1603829"/>
                  <a:gd name="connsiteY9" fmla="*/ 1134534 h 1392163"/>
                  <a:gd name="connsiteX10" fmla="*/ 1446591 w 1603829"/>
                  <a:gd name="connsiteY10" fmla="*/ 1392163 h 1392163"/>
                  <a:gd name="connsiteX0" fmla="*/ 1485593 w 1603829"/>
                  <a:gd name="connsiteY0" fmla="*/ 1370495 h 1377648"/>
                  <a:gd name="connsiteX1" fmla="*/ 140305 w 1603829"/>
                  <a:gd name="connsiteY1" fmla="*/ 1377648 h 1377648"/>
                  <a:gd name="connsiteX2" fmla="*/ 38705 w 1603829"/>
                  <a:gd name="connsiteY2" fmla="*/ 1134534 h 1377648"/>
                  <a:gd name="connsiteX3" fmla="*/ 38705 w 1603829"/>
                  <a:gd name="connsiteY3" fmla="*/ 176591 h 1377648"/>
                  <a:gd name="connsiteX4" fmla="*/ 270934 w 1603829"/>
                  <a:gd name="connsiteY4" fmla="*/ 74991 h 1377648"/>
                  <a:gd name="connsiteX5" fmla="*/ 445105 w 1603829"/>
                  <a:gd name="connsiteY5" fmla="*/ 510420 h 1377648"/>
                  <a:gd name="connsiteX6" fmla="*/ 1156305 w 1603829"/>
                  <a:gd name="connsiteY6" fmla="*/ 553963 h 1377648"/>
                  <a:gd name="connsiteX7" fmla="*/ 1301448 w 1603829"/>
                  <a:gd name="connsiteY7" fmla="*/ 89506 h 1377648"/>
                  <a:gd name="connsiteX8" fmla="*/ 1562705 w 1603829"/>
                  <a:gd name="connsiteY8" fmla="*/ 191106 h 1377648"/>
                  <a:gd name="connsiteX9" fmla="*/ 1548191 w 1603829"/>
                  <a:gd name="connsiteY9" fmla="*/ 1134534 h 1377648"/>
                  <a:gd name="connsiteX10" fmla="*/ 1485593 w 1603829"/>
                  <a:gd name="connsiteY10" fmla="*/ 1370495 h 1377648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603829"/>
                  <a:gd name="connsiteY0" fmla="*/ 1370495 h 1370495"/>
                  <a:gd name="connsiteX1" fmla="*/ 109970 w 1603829"/>
                  <a:gd name="connsiteY1" fmla="*/ 1355980 h 1370495"/>
                  <a:gd name="connsiteX2" fmla="*/ 38705 w 1603829"/>
                  <a:gd name="connsiteY2" fmla="*/ 1134534 h 1370495"/>
                  <a:gd name="connsiteX3" fmla="*/ 38705 w 1603829"/>
                  <a:gd name="connsiteY3" fmla="*/ 176591 h 1370495"/>
                  <a:gd name="connsiteX4" fmla="*/ 270934 w 1603829"/>
                  <a:gd name="connsiteY4" fmla="*/ 74991 h 1370495"/>
                  <a:gd name="connsiteX5" fmla="*/ 445105 w 1603829"/>
                  <a:gd name="connsiteY5" fmla="*/ 510420 h 1370495"/>
                  <a:gd name="connsiteX6" fmla="*/ 1156305 w 1603829"/>
                  <a:gd name="connsiteY6" fmla="*/ 553963 h 1370495"/>
                  <a:gd name="connsiteX7" fmla="*/ 1301448 w 1603829"/>
                  <a:gd name="connsiteY7" fmla="*/ 89506 h 1370495"/>
                  <a:gd name="connsiteX8" fmla="*/ 1562705 w 1603829"/>
                  <a:gd name="connsiteY8" fmla="*/ 191106 h 1370495"/>
                  <a:gd name="connsiteX9" fmla="*/ 1548191 w 1603829"/>
                  <a:gd name="connsiteY9" fmla="*/ 1134534 h 1370495"/>
                  <a:gd name="connsiteX10" fmla="*/ 1485593 w 1603829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70495 h 1370495"/>
                  <a:gd name="connsiteX1" fmla="*/ 109970 w 1562705"/>
                  <a:gd name="connsiteY1" fmla="*/ 1355980 h 1370495"/>
                  <a:gd name="connsiteX2" fmla="*/ 38705 w 1562705"/>
                  <a:gd name="connsiteY2" fmla="*/ 1134534 h 1370495"/>
                  <a:gd name="connsiteX3" fmla="*/ 38705 w 1562705"/>
                  <a:gd name="connsiteY3" fmla="*/ 176591 h 1370495"/>
                  <a:gd name="connsiteX4" fmla="*/ 270934 w 1562705"/>
                  <a:gd name="connsiteY4" fmla="*/ 74991 h 1370495"/>
                  <a:gd name="connsiteX5" fmla="*/ 445105 w 1562705"/>
                  <a:gd name="connsiteY5" fmla="*/ 510420 h 1370495"/>
                  <a:gd name="connsiteX6" fmla="*/ 1156305 w 1562705"/>
                  <a:gd name="connsiteY6" fmla="*/ 553963 h 1370495"/>
                  <a:gd name="connsiteX7" fmla="*/ 1301448 w 1562705"/>
                  <a:gd name="connsiteY7" fmla="*/ 89506 h 1370495"/>
                  <a:gd name="connsiteX8" fmla="*/ 1562705 w 1562705"/>
                  <a:gd name="connsiteY8" fmla="*/ 191106 h 1370495"/>
                  <a:gd name="connsiteX9" fmla="*/ 1548191 w 1562705"/>
                  <a:gd name="connsiteY9" fmla="*/ 1134534 h 1370495"/>
                  <a:gd name="connsiteX10" fmla="*/ 1485593 w 1562705"/>
                  <a:gd name="connsiteY10" fmla="*/ 1370495 h 1370495"/>
                  <a:gd name="connsiteX0" fmla="*/ 1485593 w 1562705"/>
                  <a:gd name="connsiteY0" fmla="*/ 1351142 h 1351142"/>
                  <a:gd name="connsiteX1" fmla="*/ 109970 w 1562705"/>
                  <a:gd name="connsiteY1" fmla="*/ 1336627 h 1351142"/>
                  <a:gd name="connsiteX2" fmla="*/ 38705 w 1562705"/>
                  <a:gd name="connsiteY2" fmla="*/ 1115181 h 1351142"/>
                  <a:gd name="connsiteX3" fmla="*/ 38705 w 1562705"/>
                  <a:gd name="connsiteY3" fmla="*/ 157238 h 1351142"/>
                  <a:gd name="connsiteX4" fmla="*/ 270934 w 1562705"/>
                  <a:gd name="connsiteY4" fmla="*/ 55638 h 1351142"/>
                  <a:gd name="connsiteX5" fmla="*/ 445105 w 1562705"/>
                  <a:gd name="connsiteY5" fmla="*/ 491067 h 1351142"/>
                  <a:gd name="connsiteX6" fmla="*/ 1156305 w 1562705"/>
                  <a:gd name="connsiteY6" fmla="*/ 534610 h 1351142"/>
                  <a:gd name="connsiteX7" fmla="*/ 1301448 w 1562705"/>
                  <a:gd name="connsiteY7" fmla="*/ 70153 h 1351142"/>
                  <a:gd name="connsiteX8" fmla="*/ 1562705 w 1562705"/>
                  <a:gd name="connsiteY8" fmla="*/ 171753 h 1351142"/>
                  <a:gd name="connsiteX9" fmla="*/ 1548191 w 1562705"/>
                  <a:gd name="connsiteY9" fmla="*/ 1115181 h 1351142"/>
                  <a:gd name="connsiteX10" fmla="*/ 1485593 w 1562705"/>
                  <a:gd name="connsiteY10" fmla="*/ 1351142 h 1351142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85593 w 1562705"/>
                  <a:gd name="connsiteY0" fmla="*/ 1295504 h 1295504"/>
                  <a:gd name="connsiteX1" fmla="*/ 109970 w 1562705"/>
                  <a:gd name="connsiteY1" fmla="*/ 1280989 h 1295504"/>
                  <a:gd name="connsiteX2" fmla="*/ 38705 w 1562705"/>
                  <a:gd name="connsiteY2" fmla="*/ 1059543 h 1295504"/>
                  <a:gd name="connsiteX3" fmla="*/ 38705 w 1562705"/>
                  <a:gd name="connsiteY3" fmla="*/ 101600 h 1295504"/>
                  <a:gd name="connsiteX4" fmla="*/ 270934 w 1562705"/>
                  <a:gd name="connsiteY4" fmla="*/ 0 h 1295504"/>
                  <a:gd name="connsiteX5" fmla="*/ 445105 w 1562705"/>
                  <a:gd name="connsiteY5" fmla="*/ 435429 h 1295504"/>
                  <a:gd name="connsiteX6" fmla="*/ 1156305 w 1562705"/>
                  <a:gd name="connsiteY6" fmla="*/ 478972 h 1295504"/>
                  <a:gd name="connsiteX7" fmla="*/ 1301448 w 1562705"/>
                  <a:gd name="connsiteY7" fmla="*/ 14515 h 1295504"/>
                  <a:gd name="connsiteX8" fmla="*/ 1562705 w 1562705"/>
                  <a:gd name="connsiteY8" fmla="*/ 116115 h 1295504"/>
                  <a:gd name="connsiteX9" fmla="*/ 1548191 w 1562705"/>
                  <a:gd name="connsiteY9" fmla="*/ 1059543 h 1295504"/>
                  <a:gd name="connsiteX10" fmla="*/ 1485593 w 1562705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0 w 1524000"/>
                  <a:gd name="connsiteY3" fmla="*/ 101600 h 1295504"/>
                  <a:gd name="connsiteX4" fmla="*/ 232229 w 1524000"/>
                  <a:gd name="connsiteY4" fmla="*/ 0 h 1295504"/>
                  <a:gd name="connsiteX5" fmla="*/ 406400 w 1524000"/>
                  <a:gd name="connsiteY5" fmla="*/ 435429 h 1295504"/>
                  <a:gd name="connsiteX6" fmla="*/ 1117600 w 1524000"/>
                  <a:gd name="connsiteY6" fmla="*/ 478972 h 1295504"/>
                  <a:gd name="connsiteX7" fmla="*/ 1262743 w 1524000"/>
                  <a:gd name="connsiteY7" fmla="*/ 14515 h 1295504"/>
                  <a:gd name="connsiteX8" fmla="*/ 1524000 w 1524000"/>
                  <a:gd name="connsiteY8" fmla="*/ 116115 h 1295504"/>
                  <a:gd name="connsiteX9" fmla="*/ 1509486 w 1524000"/>
                  <a:gd name="connsiteY9" fmla="*/ 1059543 h 1295504"/>
                  <a:gd name="connsiteX10" fmla="*/ 1446888 w 1524000"/>
                  <a:gd name="connsiteY10" fmla="*/ 1295504 h 1295504"/>
                  <a:gd name="connsiteX0" fmla="*/ 1446888 w 1524000"/>
                  <a:gd name="connsiteY0" fmla="*/ 1295504 h 1295504"/>
                  <a:gd name="connsiteX1" fmla="*/ 71265 w 1524000"/>
                  <a:gd name="connsiteY1" fmla="*/ 1280989 h 1295504"/>
                  <a:gd name="connsiteX2" fmla="*/ 0 w 1524000"/>
                  <a:gd name="connsiteY2" fmla="*/ 1059543 h 1295504"/>
                  <a:gd name="connsiteX3" fmla="*/ 232229 w 1524000"/>
                  <a:gd name="connsiteY3" fmla="*/ 0 h 1295504"/>
                  <a:gd name="connsiteX4" fmla="*/ 406400 w 1524000"/>
                  <a:gd name="connsiteY4" fmla="*/ 435429 h 1295504"/>
                  <a:gd name="connsiteX5" fmla="*/ 1117600 w 1524000"/>
                  <a:gd name="connsiteY5" fmla="*/ 478972 h 1295504"/>
                  <a:gd name="connsiteX6" fmla="*/ 1262743 w 1524000"/>
                  <a:gd name="connsiteY6" fmla="*/ 14515 h 1295504"/>
                  <a:gd name="connsiteX7" fmla="*/ 1524000 w 1524000"/>
                  <a:gd name="connsiteY7" fmla="*/ 116115 h 1295504"/>
                  <a:gd name="connsiteX8" fmla="*/ 1509486 w 1524000"/>
                  <a:gd name="connsiteY8" fmla="*/ 1059543 h 1295504"/>
                  <a:gd name="connsiteX9" fmla="*/ 1446888 w 1524000"/>
                  <a:gd name="connsiteY9" fmla="*/ 1295504 h 1295504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446888 w 1524000"/>
                  <a:gd name="connsiteY0" fmla="*/ 1280989 h 1280989"/>
                  <a:gd name="connsiteX1" fmla="*/ 71265 w 1524000"/>
                  <a:gd name="connsiteY1" fmla="*/ 1266474 h 1280989"/>
                  <a:gd name="connsiteX2" fmla="*/ 0 w 1524000"/>
                  <a:gd name="connsiteY2" fmla="*/ 1045028 h 1280989"/>
                  <a:gd name="connsiteX3" fmla="*/ 406400 w 1524000"/>
                  <a:gd name="connsiteY3" fmla="*/ 420914 h 1280989"/>
                  <a:gd name="connsiteX4" fmla="*/ 1117600 w 1524000"/>
                  <a:gd name="connsiteY4" fmla="*/ 464457 h 1280989"/>
                  <a:gd name="connsiteX5" fmla="*/ 1262743 w 1524000"/>
                  <a:gd name="connsiteY5" fmla="*/ 0 h 1280989"/>
                  <a:gd name="connsiteX6" fmla="*/ 1524000 w 1524000"/>
                  <a:gd name="connsiteY6" fmla="*/ 101600 h 1280989"/>
                  <a:gd name="connsiteX7" fmla="*/ 1509486 w 1524000"/>
                  <a:gd name="connsiteY7" fmla="*/ 1045028 h 1280989"/>
                  <a:gd name="connsiteX8" fmla="*/ 1446888 w 1524000"/>
                  <a:gd name="connsiteY8" fmla="*/ 1280989 h 1280989"/>
                  <a:gd name="connsiteX0" fmla="*/ 1549038 w 1626150"/>
                  <a:gd name="connsiteY0" fmla="*/ 1280989 h 1280989"/>
                  <a:gd name="connsiteX1" fmla="*/ 173415 w 1626150"/>
                  <a:gd name="connsiteY1" fmla="*/ 1266474 h 1280989"/>
                  <a:gd name="connsiteX2" fmla="*/ 508550 w 1626150"/>
                  <a:gd name="connsiteY2" fmla="*/ 420914 h 1280989"/>
                  <a:gd name="connsiteX3" fmla="*/ 1219750 w 1626150"/>
                  <a:gd name="connsiteY3" fmla="*/ 464457 h 1280989"/>
                  <a:gd name="connsiteX4" fmla="*/ 1364893 w 1626150"/>
                  <a:gd name="connsiteY4" fmla="*/ 0 h 1280989"/>
                  <a:gd name="connsiteX5" fmla="*/ 1626150 w 1626150"/>
                  <a:gd name="connsiteY5" fmla="*/ 101600 h 1280989"/>
                  <a:gd name="connsiteX6" fmla="*/ 1611636 w 1626150"/>
                  <a:gd name="connsiteY6" fmla="*/ 1045028 h 1280989"/>
                  <a:gd name="connsiteX7" fmla="*/ 1549038 w 1626150"/>
                  <a:gd name="connsiteY7" fmla="*/ 1280989 h 1280989"/>
                  <a:gd name="connsiteX0" fmla="*/ 1214877 w 1291989"/>
                  <a:gd name="connsiteY0" fmla="*/ 1280989 h 1280989"/>
                  <a:gd name="connsiteX1" fmla="*/ 528304 w 1291989"/>
                  <a:gd name="connsiteY1" fmla="*/ 967452 h 1280989"/>
                  <a:gd name="connsiteX2" fmla="*/ 174389 w 1291989"/>
                  <a:gd name="connsiteY2" fmla="*/ 420914 h 1280989"/>
                  <a:gd name="connsiteX3" fmla="*/ 885589 w 1291989"/>
                  <a:gd name="connsiteY3" fmla="*/ 464457 h 1280989"/>
                  <a:gd name="connsiteX4" fmla="*/ 1030732 w 1291989"/>
                  <a:gd name="connsiteY4" fmla="*/ 0 h 1280989"/>
                  <a:gd name="connsiteX5" fmla="*/ 1291989 w 1291989"/>
                  <a:gd name="connsiteY5" fmla="*/ 101600 h 1280989"/>
                  <a:gd name="connsiteX6" fmla="*/ 1277475 w 1291989"/>
                  <a:gd name="connsiteY6" fmla="*/ 1045028 h 1280989"/>
                  <a:gd name="connsiteX7" fmla="*/ 1214877 w 1291989"/>
                  <a:gd name="connsiteY7" fmla="*/ 1280989 h 1280989"/>
                  <a:gd name="connsiteX0" fmla="*/ 859988 w 937100"/>
                  <a:gd name="connsiteY0" fmla="*/ 1280989 h 1280989"/>
                  <a:gd name="connsiteX1" fmla="*/ 173415 w 937100"/>
                  <a:gd name="connsiteY1" fmla="*/ 967452 h 1280989"/>
                  <a:gd name="connsiteX2" fmla="*/ 196527 w 937100"/>
                  <a:gd name="connsiteY2" fmla="*/ 251901 h 1280989"/>
                  <a:gd name="connsiteX3" fmla="*/ 530700 w 937100"/>
                  <a:gd name="connsiteY3" fmla="*/ 464457 h 1280989"/>
                  <a:gd name="connsiteX4" fmla="*/ 675843 w 937100"/>
                  <a:gd name="connsiteY4" fmla="*/ 0 h 1280989"/>
                  <a:gd name="connsiteX5" fmla="*/ 937100 w 937100"/>
                  <a:gd name="connsiteY5" fmla="*/ 101600 h 1280989"/>
                  <a:gd name="connsiteX6" fmla="*/ 922586 w 937100"/>
                  <a:gd name="connsiteY6" fmla="*/ 1045028 h 1280989"/>
                  <a:gd name="connsiteX7" fmla="*/ 859988 w 937100"/>
                  <a:gd name="connsiteY7" fmla="*/ 1280989 h 1280989"/>
                  <a:gd name="connsiteX0" fmla="*/ 859988 w 937100"/>
                  <a:gd name="connsiteY0" fmla="*/ 1280989 h 1280989"/>
                  <a:gd name="connsiteX1" fmla="*/ 173415 w 937100"/>
                  <a:gd name="connsiteY1" fmla="*/ 967452 h 1280989"/>
                  <a:gd name="connsiteX2" fmla="*/ 196527 w 937100"/>
                  <a:gd name="connsiteY2" fmla="*/ 251901 h 1280989"/>
                  <a:gd name="connsiteX3" fmla="*/ 606900 w 937100"/>
                  <a:gd name="connsiteY3" fmla="*/ 235857 h 1280989"/>
                  <a:gd name="connsiteX4" fmla="*/ 675843 w 937100"/>
                  <a:gd name="connsiteY4" fmla="*/ 0 h 1280989"/>
                  <a:gd name="connsiteX5" fmla="*/ 937100 w 937100"/>
                  <a:gd name="connsiteY5" fmla="*/ 101600 h 1280989"/>
                  <a:gd name="connsiteX6" fmla="*/ 922586 w 937100"/>
                  <a:gd name="connsiteY6" fmla="*/ 1045028 h 1280989"/>
                  <a:gd name="connsiteX7" fmla="*/ 859988 w 937100"/>
                  <a:gd name="connsiteY7" fmla="*/ 1280989 h 1280989"/>
                  <a:gd name="connsiteX0" fmla="*/ 837850 w 914962"/>
                  <a:gd name="connsiteY0" fmla="*/ 1280989 h 1280989"/>
                  <a:gd name="connsiteX1" fmla="*/ 151277 w 914962"/>
                  <a:gd name="connsiteY1" fmla="*/ 967452 h 1280989"/>
                  <a:gd name="connsiteX2" fmla="*/ 174389 w 914962"/>
                  <a:gd name="connsiteY2" fmla="*/ 251901 h 1280989"/>
                  <a:gd name="connsiteX3" fmla="*/ 584762 w 914962"/>
                  <a:gd name="connsiteY3" fmla="*/ 235857 h 1280989"/>
                  <a:gd name="connsiteX4" fmla="*/ 653705 w 914962"/>
                  <a:gd name="connsiteY4" fmla="*/ 0 h 1280989"/>
                  <a:gd name="connsiteX5" fmla="*/ 914962 w 914962"/>
                  <a:gd name="connsiteY5" fmla="*/ 101600 h 1280989"/>
                  <a:gd name="connsiteX6" fmla="*/ 900448 w 914962"/>
                  <a:gd name="connsiteY6" fmla="*/ 1045028 h 1280989"/>
                  <a:gd name="connsiteX7" fmla="*/ 837850 w 914962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686573 w 763685"/>
                  <a:gd name="connsiteY0" fmla="*/ 1280989 h 1280989"/>
                  <a:gd name="connsiteX1" fmla="*/ 0 w 763685"/>
                  <a:gd name="connsiteY1" fmla="*/ 967452 h 1280989"/>
                  <a:gd name="connsiteX2" fmla="*/ 23112 w 763685"/>
                  <a:gd name="connsiteY2" fmla="*/ 251901 h 1280989"/>
                  <a:gd name="connsiteX3" fmla="*/ 433485 w 763685"/>
                  <a:gd name="connsiteY3" fmla="*/ 235857 h 1280989"/>
                  <a:gd name="connsiteX4" fmla="*/ 502428 w 763685"/>
                  <a:gd name="connsiteY4" fmla="*/ 0 h 1280989"/>
                  <a:gd name="connsiteX5" fmla="*/ 763685 w 763685"/>
                  <a:gd name="connsiteY5" fmla="*/ 101600 h 1280989"/>
                  <a:gd name="connsiteX6" fmla="*/ 749171 w 763685"/>
                  <a:gd name="connsiteY6" fmla="*/ 1045028 h 1280989"/>
                  <a:gd name="connsiteX7" fmla="*/ 686573 w 763685"/>
                  <a:gd name="connsiteY7" fmla="*/ 1280989 h 1280989"/>
                  <a:gd name="connsiteX0" fmla="*/ 709080 w 786192"/>
                  <a:gd name="connsiteY0" fmla="*/ 1280989 h 1280989"/>
                  <a:gd name="connsiteX1" fmla="*/ 22507 w 786192"/>
                  <a:gd name="connsiteY1" fmla="*/ 967452 h 1280989"/>
                  <a:gd name="connsiteX2" fmla="*/ 20906 w 786192"/>
                  <a:gd name="connsiteY2" fmla="*/ 202474 h 1280989"/>
                  <a:gd name="connsiteX3" fmla="*/ 455992 w 786192"/>
                  <a:gd name="connsiteY3" fmla="*/ 235857 h 1280989"/>
                  <a:gd name="connsiteX4" fmla="*/ 524935 w 786192"/>
                  <a:gd name="connsiteY4" fmla="*/ 0 h 1280989"/>
                  <a:gd name="connsiteX5" fmla="*/ 786192 w 786192"/>
                  <a:gd name="connsiteY5" fmla="*/ 101600 h 1280989"/>
                  <a:gd name="connsiteX6" fmla="*/ 771678 w 786192"/>
                  <a:gd name="connsiteY6" fmla="*/ 1045028 h 1280989"/>
                  <a:gd name="connsiteX7" fmla="*/ 709080 w 786192"/>
                  <a:gd name="connsiteY7" fmla="*/ 1280989 h 1280989"/>
                  <a:gd name="connsiteX0" fmla="*/ 709080 w 786192"/>
                  <a:gd name="connsiteY0" fmla="*/ 1280989 h 1280989"/>
                  <a:gd name="connsiteX1" fmla="*/ 22507 w 786192"/>
                  <a:gd name="connsiteY1" fmla="*/ 967452 h 1280989"/>
                  <a:gd name="connsiteX2" fmla="*/ 20906 w 786192"/>
                  <a:gd name="connsiteY2" fmla="*/ 202474 h 1280989"/>
                  <a:gd name="connsiteX3" fmla="*/ 437456 w 786192"/>
                  <a:gd name="connsiteY3" fmla="*/ 198786 h 1280989"/>
                  <a:gd name="connsiteX4" fmla="*/ 524935 w 786192"/>
                  <a:gd name="connsiteY4" fmla="*/ 0 h 1280989"/>
                  <a:gd name="connsiteX5" fmla="*/ 786192 w 786192"/>
                  <a:gd name="connsiteY5" fmla="*/ 101600 h 1280989"/>
                  <a:gd name="connsiteX6" fmla="*/ 771678 w 786192"/>
                  <a:gd name="connsiteY6" fmla="*/ 1045028 h 1280989"/>
                  <a:gd name="connsiteX7" fmla="*/ 709080 w 786192"/>
                  <a:gd name="connsiteY7" fmla="*/ 1280989 h 1280989"/>
                  <a:gd name="connsiteX0" fmla="*/ 709080 w 786192"/>
                  <a:gd name="connsiteY0" fmla="*/ 1342773 h 1342773"/>
                  <a:gd name="connsiteX1" fmla="*/ 22507 w 786192"/>
                  <a:gd name="connsiteY1" fmla="*/ 1029236 h 1342773"/>
                  <a:gd name="connsiteX2" fmla="*/ 20906 w 786192"/>
                  <a:gd name="connsiteY2" fmla="*/ 264258 h 1342773"/>
                  <a:gd name="connsiteX3" fmla="*/ 437456 w 786192"/>
                  <a:gd name="connsiteY3" fmla="*/ 260570 h 1342773"/>
                  <a:gd name="connsiteX4" fmla="*/ 512579 w 786192"/>
                  <a:gd name="connsiteY4" fmla="*/ 0 h 1342773"/>
                  <a:gd name="connsiteX5" fmla="*/ 786192 w 786192"/>
                  <a:gd name="connsiteY5" fmla="*/ 163384 h 1342773"/>
                  <a:gd name="connsiteX6" fmla="*/ 771678 w 786192"/>
                  <a:gd name="connsiteY6" fmla="*/ 1106812 h 1342773"/>
                  <a:gd name="connsiteX7" fmla="*/ 709080 w 786192"/>
                  <a:gd name="connsiteY7" fmla="*/ 1342773 h 1342773"/>
                  <a:gd name="connsiteX0" fmla="*/ 709080 w 835619"/>
                  <a:gd name="connsiteY0" fmla="*/ 1342773 h 1342773"/>
                  <a:gd name="connsiteX1" fmla="*/ 22507 w 835619"/>
                  <a:gd name="connsiteY1" fmla="*/ 1029236 h 1342773"/>
                  <a:gd name="connsiteX2" fmla="*/ 20906 w 835619"/>
                  <a:gd name="connsiteY2" fmla="*/ 264258 h 1342773"/>
                  <a:gd name="connsiteX3" fmla="*/ 437456 w 835619"/>
                  <a:gd name="connsiteY3" fmla="*/ 260570 h 1342773"/>
                  <a:gd name="connsiteX4" fmla="*/ 512579 w 835619"/>
                  <a:gd name="connsiteY4" fmla="*/ 0 h 1342773"/>
                  <a:gd name="connsiteX5" fmla="*/ 835619 w 835619"/>
                  <a:gd name="connsiteY5" fmla="*/ 151027 h 1342773"/>
                  <a:gd name="connsiteX6" fmla="*/ 771678 w 835619"/>
                  <a:gd name="connsiteY6" fmla="*/ 1106812 h 1342773"/>
                  <a:gd name="connsiteX7" fmla="*/ 709080 w 835619"/>
                  <a:gd name="connsiteY7" fmla="*/ 1342773 h 1342773"/>
                  <a:gd name="connsiteX0" fmla="*/ 709080 w 835619"/>
                  <a:gd name="connsiteY0" fmla="*/ 1342773 h 1342773"/>
                  <a:gd name="connsiteX1" fmla="*/ 22507 w 835619"/>
                  <a:gd name="connsiteY1" fmla="*/ 1029236 h 1342773"/>
                  <a:gd name="connsiteX2" fmla="*/ 20906 w 835619"/>
                  <a:gd name="connsiteY2" fmla="*/ 264258 h 1342773"/>
                  <a:gd name="connsiteX3" fmla="*/ 437456 w 835619"/>
                  <a:gd name="connsiteY3" fmla="*/ 260570 h 1342773"/>
                  <a:gd name="connsiteX4" fmla="*/ 512579 w 835619"/>
                  <a:gd name="connsiteY4" fmla="*/ 0 h 1342773"/>
                  <a:gd name="connsiteX5" fmla="*/ 835619 w 835619"/>
                  <a:gd name="connsiteY5" fmla="*/ 151027 h 1342773"/>
                  <a:gd name="connsiteX6" fmla="*/ 821105 w 835619"/>
                  <a:gd name="connsiteY6" fmla="*/ 1119168 h 1342773"/>
                  <a:gd name="connsiteX7" fmla="*/ 709080 w 835619"/>
                  <a:gd name="connsiteY7" fmla="*/ 1342773 h 1342773"/>
                  <a:gd name="connsiteX0" fmla="*/ 721436 w 835619"/>
                  <a:gd name="connsiteY0" fmla="*/ 1404557 h 1404557"/>
                  <a:gd name="connsiteX1" fmla="*/ 22507 w 835619"/>
                  <a:gd name="connsiteY1" fmla="*/ 1029236 h 1404557"/>
                  <a:gd name="connsiteX2" fmla="*/ 20906 w 835619"/>
                  <a:gd name="connsiteY2" fmla="*/ 264258 h 1404557"/>
                  <a:gd name="connsiteX3" fmla="*/ 437456 w 835619"/>
                  <a:gd name="connsiteY3" fmla="*/ 260570 h 1404557"/>
                  <a:gd name="connsiteX4" fmla="*/ 512579 w 835619"/>
                  <a:gd name="connsiteY4" fmla="*/ 0 h 1404557"/>
                  <a:gd name="connsiteX5" fmla="*/ 835619 w 835619"/>
                  <a:gd name="connsiteY5" fmla="*/ 151027 h 1404557"/>
                  <a:gd name="connsiteX6" fmla="*/ 821105 w 835619"/>
                  <a:gd name="connsiteY6" fmla="*/ 1119168 h 1404557"/>
                  <a:gd name="connsiteX7" fmla="*/ 721436 w 835619"/>
                  <a:gd name="connsiteY7" fmla="*/ 1404557 h 1404557"/>
                  <a:gd name="connsiteX0" fmla="*/ 735999 w 850182"/>
                  <a:gd name="connsiteY0" fmla="*/ 1404557 h 1404557"/>
                  <a:gd name="connsiteX1" fmla="*/ 0 w 850182"/>
                  <a:gd name="connsiteY1" fmla="*/ 1066306 h 1404557"/>
                  <a:gd name="connsiteX2" fmla="*/ 35469 w 850182"/>
                  <a:gd name="connsiteY2" fmla="*/ 264258 h 1404557"/>
                  <a:gd name="connsiteX3" fmla="*/ 452019 w 850182"/>
                  <a:gd name="connsiteY3" fmla="*/ 260570 h 1404557"/>
                  <a:gd name="connsiteX4" fmla="*/ 527142 w 850182"/>
                  <a:gd name="connsiteY4" fmla="*/ 0 h 1404557"/>
                  <a:gd name="connsiteX5" fmla="*/ 850182 w 850182"/>
                  <a:gd name="connsiteY5" fmla="*/ 151027 h 1404557"/>
                  <a:gd name="connsiteX6" fmla="*/ 835668 w 850182"/>
                  <a:gd name="connsiteY6" fmla="*/ 1119168 h 1404557"/>
                  <a:gd name="connsiteX7" fmla="*/ 735999 w 850182"/>
                  <a:gd name="connsiteY7" fmla="*/ 1404557 h 1404557"/>
                  <a:gd name="connsiteX0" fmla="*/ 739971 w 854154"/>
                  <a:gd name="connsiteY0" fmla="*/ 1404557 h 1404557"/>
                  <a:gd name="connsiteX1" fmla="*/ 3972 w 854154"/>
                  <a:gd name="connsiteY1" fmla="*/ 1066306 h 1404557"/>
                  <a:gd name="connsiteX2" fmla="*/ 20906 w 854154"/>
                  <a:gd name="connsiteY2" fmla="*/ 276615 h 1404557"/>
                  <a:gd name="connsiteX3" fmla="*/ 455991 w 854154"/>
                  <a:gd name="connsiteY3" fmla="*/ 260570 h 1404557"/>
                  <a:gd name="connsiteX4" fmla="*/ 531114 w 854154"/>
                  <a:gd name="connsiteY4" fmla="*/ 0 h 1404557"/>
                  <a:gd name="connsiteX5" fmla="*/ 854154 w 854154"/>
                  <a:gd name="connsiteY5" fmla="*/ 151027 h 1404557"/>
                  <a:gd name="connsiteX6" fmla="*/ 839640 w 854154"/>
                  <a:gd name="connsiteY6" fmla="*/ 1119168 h 1404557"/>
                  <a:gd name="connsiteX7" fmla="*/ 739971 w 854154"/>
                  <a:gd name="connsiteY7" fmla="*/ 1404557 h 1404557"/>
                  <a:gd name="connsiteX0" fmla="*/ 739971 w 854154"/>
                  <a:gd name="connsiteY0" fmla="*/ 1404557 h 1404557"/>
                  <a:gd name="connsiteX1" fmla="*/ 3972 w 854154"/>
                  <a:gd name="connsiteY1" fmla="*/ 1066306 h 1404557"/>
                  <a:gd name="connsiteX2" fmla="*/ 20906 w 854154"/>
                  <a:gd name="connsiteY2" fmla="*/ 276615 h 1404557"/>
                  <a:gd name="connsiteX3" fmla="*/ 443634 w 854154"/>
                  <a:gd name="connsiteY3" fmla="*/ 260570 h 1404557"/>
                  <a:gd name="connsiteX4" fmla="*/ 531114 w 854154"/>
                  <a:gd name="connsiteY4" fmla="*/ 0 h 1404557"/>
                  <a:gd name="connsiteX5" fmla="*/ 854154 w 854154"/>
                  <a:gd name="connsiteY5" fmla="*/ 151027 h 1404557"/>
                  <a:gd name="connsiteX6" fmla="*/ 839640 w 854154"/>
                  <a:gd name="connsiteY6" fmla="*/ 1119168 h 1404557"/>
                  <a:gd name="connsiteX7" fmla="*/ 739971 w 854154"/>
                  <a:gd name="connsiteY7" fmla="*/ 1404557 h 1404557"/>
                  <a:gd name="connsiteX0" fmla="*/ 739971 w 854154"/>
                  <a:gd name="connsiteY0" fmla="*/ 1404557 h 1404557"/>
                  <a:gd name="connsiteX1" fmla="*/ 3972 w 854154"/>
                  <a:gd name="connsiteY1" fmla="*/ 1066306 h 1404557"/>
                  <a:gd name="connsiteX2" fmla="*/ 20906 w 854154"/>
                  <a:gd name="connsiteY2" fmla="*/ 276615 h 1404557"/>
                  <a:gd name="connsiteX3" fmla="*/ 443634 w 854154"/>
                  <a:gd name="connsiteY3" fmla="*/ 260570 h 1404557"/>
                  <a:gd name="connsiteX4" fmla="*/ 531114 w 854154"/>
                  <a:gd name="connsiteY4" fmla="*/ 0 h 1404557"/>
                  <a:gd name="connsiteX5" fmla="*/ 854154 w 854154"/>
                  <a:gd name="connsiteY5" fmla="*/ 151027 h 1404557"/>
                  <a:gd name="connsiteX6" fmla="*/ 839640 w 854154"/>
                  <a:gd name="connsiteY6" fmla="*/ 1119168 h 1404557"/>
                  <a:gd name="connsiteX7" fmla="*/ 739971 w 854154"/>
                  <a:gd name="connsiteY7" fmla="*/ 1404557 h 1404557"/>
                  <a:gd name="connsiteX0" fmla="*/ 739971 w 854154"/>
                  <a:gd name="connsiteY0" fmla="*/ 1404557 h 1404557"/>
                  <a:gd name="connsiteX1" fmla="*/ 3972 w 854154"/>
                  <a:gd name="connsiteY1" fmla="*/ 1066306 h 1404557"/>
                  <a:gd name="connsiteX2" fmla="*/ 20906 w 854154"/>
                  <a:gd name="connsiteY2" fmla="*/ 276615 h 1404557"/>
                  <a:gd name="connsiteX3" fmla="*/ 443634 w 854154"/>
                  <a:gd name="connsiteY3" fmla="*/ 260570 h 1404557"/>
                  <a:gd name="connsiteX4" fmla="*/ 531114 w 854154"/>
                  <a:gd name="connsiteY4" fmla="*/ 0 h 1404557"/>
                  <a:gd name="connsiteX5" fmla="*/ 854154 w 854154"/>
                  <a:gd name="connsiteY5" fmla="*/ 151027 h 1404557"/>
                  <a:gd name="connsiteX6" fmla="*/ 839640 w 854154"/>
                  <a:gd name="connsiteY6" fmla="*/ 1119168 h 1404557"/>
                  <a:gd name="connsiteX7" fmla="*/ 739971 w 854154"/>
                  <a:gd name="connsiteY7" fmla="*/ 1404557 h 1404557"/>
                  <a:gd name="connsiteX0" fmla="*/ 739971 w 854154"/>
                  <a:gd name="connsiteY0" fmla="*/ 1404557 h 1404557"/>
                  <a:gd name="connsiteX1" fmla="*/ 3972 w 854154"/>
                  <a:gd name="connsiteY1" fmla="*/ 1066306 h 1404557"/>
                  <a:gd name="connsiteX2" fmla="*/ 20906 w 854154"/>
                  <a:gd name="connsiteY2" fmla="*/ 276615 h 1404557"/>
                  <a:gd name="connsiteX3" fmla="*/ 443634 w 854154"/>
                  <a:gd name="connsiteY3" fmla="*/ 260570 h 1404557"/>
                  <a:gd name="connsiteX4" fmla="*/ 531114 w 854154"/>
                  <a:gd name="connsiteY4" fmla="*/ 0 h 1404557"/>
                  <a:gd name="connsiteX5" fmla="*/ 854154 w 854154"/>
                  <a:gd name="connsiteY5" fmla="*/ 151027 h 1404557"/>
                  <a:gd name="connsiteX6" fmla="*/ 839640 w 854154"/>
                  <a:gd name="connsiteY6" fmla="*/ 1119168 h 1404557"/>
                  <a:gd name="connsiteX7" fmla="*/ 739971 w 854154"/>
                  <a:gd name="connsiteY7" fmla="*/ 1404557 h 1404557"/>
                  <a:gd name="connsiteX0" fmla="*/ 3972 w 854154"/>
                  <a:gd name="connsiteY0" fmla="*/ 1066306 h 1404557"/>
                  <a:gd name="connsiteX1" fmla="*/ 20906 w 854154"/>
                  <a:gd name="connsiteY1" fmla="*/ 276615 h 1404557"/>
                  <a:gd name="connsiteX2" fmla="*/ 443634 w 854154"/>
                  <a:gd name="connsiteY2" fmla="*/ 260570 h 1404557"/>
                  <a:gd name="connsiteX3" fmla="*/ 531114 w 854154"/>
                  <a:gd name="connsiteY3" fmla="*/ 0 h 1404557"/>
                  <a:gd name="connsiteX4" fmla="*/ 854154 w 854154"/>
                  <a:gd name="connsiteY4" fmla="*/ 151027 h 1404557"/>
                  <a:gd name="connsiteX5" fmla="*/ 839640 w 854154"/>
                  <a:gd name="connsiteY5" fmla="*/ 1119168 h 1404557"/>
                  <a:gd name="connsiteX6" fmla="*/ 739971 w 854154"/>
                  <a:gd name="connsiteY6" fmla="*/ 1404557 h 1404557"/>
                  <a:gd name="connsiteX7" fmla="*/ 95412 w 854154"/>
                  <a:gd name="connsiteY7" fmla="*/ 1157746 h 1404557"/>
                  <a:gd name="connsiteX0" fmla="*/ 3972 w 854154"/>
                  <a:gd name="connsiteY0" fmla="*/ 1066306 h 1404557"/>
                  <a:gd name="connsiteX1" fmla="*/ 20906 w 854154"/>
                  <a:gd name="connsiteY1" fmla="*/ 276615 h 1404557"/>
                  <a:gd name="connsiteX2" fmla="*/ 443634 w 854154"/>
                  <a:gd name="connsiteY2" fmla="*/ 260570 h 1404557"/>
                  <a:gd name="connsiteX3" fmla="*/ 531114 w 854154"/>
                  <a:gd name="connsiteY3" fmla="*/ 0 h 1404557"/>
                  <a:gd name="connsiteX4" fmla="*/ 854154 w 854154"/>
                  <a:gd name="connsiteY4" fmla="*/ 151027 h 1404557"/>
                  <a:gd name="connsiteX5" fmla="*/ 839640 w 854154"/>
                  <a:gd name="connsiteY5" fmla="*/ 1119168 h 1404557"/>
                  <a:gd name="connsiteX6" fmla="*/ 739971 w 854154"/>
                  <a:gd name="connsiteY6" fmla="*/ 1404557 h 1404557"/>
                  <a:gd name="connsiteX7" fmla="*/ 95412 w 854154"/>
                  <a:gd name="connsiteY7" fmla="*/ 1157746 h 1404557"/>
                  <a:gd name="connsiteX0" fmla="*/ 3972 w 854154"/>
                  <a:gd name="connsiteY0" fmla="*/ 1066306 h 1404557"/>
                  <a:gd name="connsiteX1" fmla="*/ 20906 w 854154"/>
                  <a:gd name="connsiteY1" fmla="*/ 276615 h 1404557"/>
                  <a:gd name="connsiteX2" fmla="*/ 443634 w 854154"/>
                  <a:gd name="connsiteY2" fmla="*/ 260570 h 1404557"/>
                  <a:gd name="connsiteX3" fmla="*/ 531114 w 854154"/>
                  <a:gd name="connsiteY3" fmla="*/ 0 h 1404557"/>
                  <a:gd name="connsiteX4" fmla="*/ 854154 w 854154"/>
                  <a:gd name="connsiteY4" fmla="*/ 151027 h 1404557"/>
                  <a:gd name="connsiteX5" fmla="*/ 839640 w 854154"/>
                  <a:gd name="connsiteY5" fmla="*/ 1119168 h 1404557"/>
                  <a:gd name="connsiteX6" fmla="*/ 739971 w 854154"/>
                  <a:gd name="connsiteY6" fmla="*/ 1404557 h 1404557"/>
                  <a:gd name="connsiteX7" fmla="*/ 95412 w 854154"/>
                  <a:gd name="connsiteY7" fmla="*/ 1157746 h 1404557"/>
                  <a:gd name="connsiteX0" fmla="*/ 3972 w 854154"/>
                  <a:gd name="connsiteY0" fmla="*/ 1066306 h 1404557"/>
                  <a:gd name="connsiteX1" fmla="*/ 20906 w 854154"/>
                  <a:gd name="connsiteY1" fmla="*/ 276615 h 1404557"/>
                  <a:gd name="connsiteX2" fmla="*/ 443634 w 854154"/>
                  <a:gd name="connsiteY2" fmla="*/ 260570 h 1404557"/>
                  <a:gd name="connsiteX3" fmla="*/ 531114 w 854154"/>
                  <a:gd name="connsiteY3" fmla="*/ 0 h 1404557"/>
                  <a:gd name="connsiteX4" fmla="*/ 854154 w 854154"/>
                  <a:gd name="connsiteY4" fmla="*/ 151027 h 1404557"/>
                  <a:gd name="connsiteX5" fmla="*/ 839640 w 854154"/>
                  <a:gd name="connsiteY5" fmla="*/ 1119168 h 1404557"/>
                  <a:gd name="connsiteX6" fmla="*/ 739971 w 854154"/>
                  <a:gd name="connsiteY6" fmla="*/ 1404557 h 1404557"/>
                  <a:gd name="connsiteX7" fmla="*/ 95412 w 854154"/>
                  <a:gd name="connsiteY7" fmla="*/ 1157746 h 1404557"/>
                  <a:gd name="connsiteX0" fmla="*/ 3972 w 854154"/>
                  <a:gd name="connsiteY0" fmla="*/ 1066306 h 1404557"/>
                  <a:gd name="connsiteX1" fmla="*/ 20906 w 854154"/>
                  <a:gd name="connsiteY1" fmla="*/ 276615 h 1404557"/>
                  <a:gd name="connsiteX2" fmla="*/ 443634 w 854154"/>
                  <a:gd name="connsiteY2" fmla="*/ 260570 h 1404557"/>
                  <a:gd name="connsiteX3" fmla="*/ 531114 w 854154"/>
                  <a:gd name="connsiteY3" fmla="*/ 0 h 1404557"/>
                  <a:gd name="connsiteX4" fmla="*/ 854154 w 854154"/>
                  <a:gd name="connsiteY4" fmla="*/ 151027 h 1404557"/>
                  <a:gd name="connsiteX5" fmla="*/ 839640 w 854154"/>
                  <a:gd name="connsiteY5" fmla="*/ 1119168 h 1404557"/>
                  <a:gd name="connsiteX6" fmla="*/ 739971 w 854154"/>
                  <a:gd name="connsiteY6" fmla="*/ 1404557 h 1404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854154" h="1404557">
                    <a:moveTo>
                      <a:pt x="3972" y="1066306"/>
                    </a:moveTo>
                    <a:cubicBezTo>
                      <a:pt x="10042" y="885041"/>
                      <a:pt x="0" y="448203"/>
                      <a:pt x="20906" y="276615"/>
                    </a:cubicBezTo>
                    <a:lnTo>
                      <a:pt x="443634" y="260570"/>
                    </a:lnTo>
                    <a:cubicBezTo>
                      <a:pt x="482128" y="114777"/>
                      <a:pt x="494892" y="112259"/>
                      <a:pt x="531114" y="0"/>
                    </a:cubicBezTo>
                    <a:cubicBezTo>
                      <a:pt x="700687" y="62311"/>
                      <a:pt x="761748" y="113005"/>
                      <a:pt x="854154" y="151027"/>
                    </a:cubicBezTo>
                    <a:cubicBezTo>
                      <a:pt x="760935" y="551992"/>
                      <a:pt x="751848" y="916271"/>
                      <a:pt x="839640" y="1119168"/>
                    </a:cubicBezTo>
                    <a:cubicBezTo>
                      <a:pt x="804507" y="1264729"/>
                      <a:pt x="807129" y="1208766"/>
                      <a:pt x="739971" y="1404557"/>
                    </a:cubicBezTo>
                  </a:path>
                </a:pathLst>
              </a:custGeom>
              <a:noFill/>
              <a:ln>
                <a:solidFill>
                  <a:srgbClr val="FF000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6" name="Straight Arrow Connector 75"/>
              <p:cNvCxnSpPr/>
              <p:nvPr/>
            </p:nvCxnSpPr>
            <p:spPr>
              <a:xfrm rot="5400000">
                <a:off x="7735094" y="3847306"/>
                <a:ext cx="533400" cy="1588"/>
              </a:xfrm>
              <a:prstGeom prst="straightConnector1">
                <a:avLst/>
              </a:prstGeom>
              <a:ln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Rectangle 85"/>
              <p:cNvSpPr/>
              <p:nvPr/>
            </p:nvSpPr>
            <p:spPr>
              <a:xfrm>
                <a:off x="7391400" y="37338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7772400" y="31242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8229600" y="29718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94" name="Rectangle 93"/>
              <p:cNvSpPr/>
              <p:nvPr/>
            </p:nvSpPr>
            <p:spPr>
              <a:xfrm>
                <a:off x="8382000" y="37338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8382000" y="4343400"/>
                <a:ext cx="30168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smtClean="0"/>
                  <a:t>1</a:t>
                </a:r>
                <a:endParaRPr lang="en-US" dirty="0"/>
              </a:p>
            </p:txBody>
          </p:sp>
        </p:grpSp>
        <p:sp>
          <p:nvSpPr>
            <p:cNvPr id="132" name="Rectangle 131"/>
            <p:cNvSpPr/>
            <p:nvPr/>
          </p:nvSpPr>
          <p:spPr>
            <a:xfrm>
              <a:off x="7644872" y="2590800"/>
              <a:ext cx="14991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Nẹp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cổ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dirty="0" err="1" smtClean="0">
                  <a:latin typeface="Times New Roman" pitchFamily="18" charset="0"/>
                  <a:cs typeface="Times New Roman" pitchFamily="18" charset="0"/>
                </a:rPr>
                <a:t>sau</a:t>
              </a:r>
              <a:r>
                <a:rPr lang="en-US" dirty="0" smtClean="0">
                  <a:latin typeface="Times New Roman" pitchFamily="18" charset="0"/>
                  <a:cs typeface="Times New Roman" pitchFamily="18" charset="0"/>
                </a:rPr>
                <a:t> x2</a:t>
              </a:r>
              <a:endParaRPr lang="en-US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/>
      <p:bldP spid="141" grpId="0"/>
      <p:bldP spid="142" grpId="0"/>
      <p:bldP spid="143" grpId="0"/>
      <p:bldP spid="107" grpId="0"/>
      <p:bldP spid="10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NG THAO\Desktop\máy may\hj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7120345" y="1033055"/>
            <a:ext cx="3056709" cy="9906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4525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990600"/>
            <a:ext cx="2539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2.Sơ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46" name="Group 345"/>
          <p:cNvGrpSpPr/>
          <p:nvPr/>
        </p:nvGrpSpPr>
        <p:grpSpPr>
          <a:xfrm>
            <a:off x="0" y="1143000"/>
            <a:ext cx="8153400" cy="5729343"/>
            <a:chOff x="0" y="838200"/>
            <a:chExt cx="9061968" cy="5729343"/>
          </a:xfrm>
        </p:grpSpPr>
        <p:grpSp>
          <p:nvGrpSpPr>
            <p:cNvPr id="347" name="Group 118"/>
            <p:cNvGrpSpPr/>
            <p:nvPr/>
          </p:nvGrpSpPr>
          <p:grpSpPr>
            <a:xfrm>
              <a:off x="0" y="1143000"/>
              <a:ext cx="8610600" cy="5334000"/>
              <a:chOff x="0" y="1143000"/>
              <a:chExt cx="9144000" cy="5486400"/>
            </a:xfrm>
          </p:grpSpPr>
          <p:sp>
            <p:nvSpPr>
              <p:cNvPr id="350" name="Rectangle 349"/>
              <p:cNvSpPr/>
              <p:nvPr/>
            </p:nvSpPr>
            <p:spPr>
              <a:xfrm>
                <a:off x="0" y="1143000"/>
                <a:ext cx="9144000" cy="548640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351" name="Group 9"/>
              <p:cNvGrpSpPr/>
              <p:nvPr/>
            </p:nvGrpSpPr>
            <p:grpSpPr>
              <a:xfrm rot="16200000" flipV="1">
                <a:off x="1917454" y="-622054"/>
                <a:ext cx="720777" cy="4555685"/>
                <a:chOff x="685800" y="1840468"/>
                <a:chExt cx="720777" cy="4555685"/>
              </a:xfrm>
            </p:grpSpPr>
            <p:grpSp>
              <p:nvGrpSpPr>
                <p:cNvPr id="401" name="Group 151"/>
                <p:cNvGrpSpPr/>
                <p:nvPr/>
              </p:nvGrpSpPr>
              <p:grpSpPr>
                <a:xfrm>
                  <a:off x="685800" y="1840468"/>
                  <a:ext cx="720777" cy="4555685"/>
                  <a:chOff x="5791200" y="1447800"/>
                  <a:chExt cx="720777" cy="4555685"/>
                </a:xfrm>
              </p:grpSpPr>
              <p:sp>
                <p:nvSpPr>
                  <p:cNvPr id="403" name="Freeform 20"/>
                  <p:cNvSpPr/>
                  <p:nvPr/>
                </p:nvSpPr>
                <p:spPr>
                  <a:xfrm>
                    <a:off x="5791200" y="1447800"/>
                    <a:ext cx="7207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644577" y="479686"/>
                        </a:moveTo>
                        <a:cubicBezTo>
                          <a:pt x="629152" y="1267755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79881" y="69954"/>
                          <a:pt x="257558" y="358349"/>
                          <a:pt x="299803" y="449705"/>
                        </a:cubicBezTo>
                        <a:cubicBezTo>
                          <a:pt x="484017" y="474422"/>
                          <a:pt x="536335" y="468729"/>
                          <a:pt x="644577" y="479686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404" name="Straight Arrow Connector 13"/>
                  <p:cNvCxnSpPr/>
                  <p:nvPr/>
                </p:nvCxnSpPr>
                <p:spPr>
                  <a:xfrm rot="5400000">
                    <a:off x="5520583" y="3183291"/>
                    <a:ext cx="16764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02" name="Rectangle 11"/>
                <p:cNvSpPr/>
                <p:nvPr/>
              </p:nvSpPr>
              <p:spPr>
                <a:xfrm rot="5400000">
                  <a:off x="137948" y="3192603"/>
                  <a:ext cx="2064818" cy="37988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trước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giữa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2" name="Group 22"/>
              <p:cNvGrpSpPr/>
              <p:nvPr/>
            </p:nvGrpSpPr>
            <p:grpSpPr>
              <a:xfrm rot="16200000" flipV="1">
                <a:off x="1605259" y="147342"/>
                <a:ext cx="1320019" cy="4530536"/>
                <a:chOff x="3657600" y="2069068"/>
                <a:chExt cx="1320019" cy="4448907"/>
              </a:xfrm>
            </p:grpSpPr>
            <p:grpSp>
              <p:nvGrpSpPr>
                <p:cNvPr id="397" name="Group 149"/>
                <p:cNvGrpSpPr/>
                <p:nvPr/>
              </p:nvGrpSpPr>
              <p:grpSpPr>
                <a:xfrm>
                  <a:off x="3657600" y="2069068"/>
                  <a:ext cx="1320019" cy="4448907"/>
                  <a:chOff x="3505200" y="1828800"/>
                  <a:chExt cx="1320019" cy="4448907"/>
                </a:xfrm>
              </p:grpSpPr>
              <p:sp>
                <p:nvSpPr>
                  <p:cNvPr id="399" name="Freeform 398"/>
                  <p:cNvSpPr/>
                  <p:nvPr/>
                </p:nvSpPr>
                <p:spPr>
                  <a:xfrm>
                    <a:off x="3505200" y="1828800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418404"/>
                      <a:gd name="connsiteY0" fmla="*/ 0 h 4448907"/>
                      <a:gd name="connsiteX1" fmla="*/ 562708 w 1418404"/>
                      <a:gd name="connsiteY1" fmla="*/ 84406 h 4448907"/>
                      <a:gd name="connsiteX2" fmla="*/ 562708 w 1418404"/>
                      <a:gd name="connsiteY2" fmla="*/ 1055077 h 4448907"/>
                      <a:gd name="connsiteX3" fmla="*/ 0 w 1418404"/>
                      <a:gd name="connsiteY3" fmla="*/ 4248443 h 4448907"/>
                      <a:gd name="connsiteX4" fmla="*/ 618979 w 1418404"/>
                      <a:gd name="connsiteY4" fmla="*/ 4445391 h 4448907"/>
                      <a:gd name="connsiteX5" fmla="*/ 703385 w 1418404"/>
                      <a:gd name="connsiteY5" fmla="*/ 0 h 4448907"/>
                      <a:gd name="connsiteX0" fmla="*/ 703385 w 1540324"/>
                      <a:gd name="connsiteY0" fmla="*/ 0 h 4448907"/>
                      <a:gd name="connsiteX1" fmla="*/ 562708 w 1540324"/>
                      <a:gd name="connsiteY1" fmla="*/ 84406 h 4448907"/>
                      <a:gd name="connsiteX2" fmla="*/ 562708 w 1540324"/>
                      <a:gd name="connsiteY2" fmla="*/ 1055077 h 4448907"/>
                      <a:gd name="connsiteX3" fmla="*/ 0 w 1540324"/>
                      <a:gd name="connsiteY3" fmla="*/ 4248443 h 4448907"/>
                      <a:gd name="connsiteX4" fmla="*/ 618979 w 1540324"/>
                      <a:gd name="connsiteY4" fmla="*/ 4445391 h 4448907"/>
                      <a:gd name="connsiteX5" fmla="*/ 703385 w 1540324"/>
                      <a:gd name="connsiteY5" fmla="*/ 0 h 4448907"/>
                      <a:gd name="connsiteX0" fmla="*/ 703385 w 1403164"/>
                      <a:gd name="connsiteY0" fmla="*/ 0 h 4448907"/>
                      <a:gd name="connsiteX1" fmla="*/ 562708 w 1403164"/>
                      <a:gd name="connsiteY1" fmla="*/ 84406 h 4448907"/>
                      <a:gd name="connsiteX2" fmla="*/ 562708 w 1403164"/>
                      <a:gd name="connsiteY2" fmla="*/ 1055077 h 4448907"/>
                      <a:gd name="connsiteX3" fmla="*/ 0 w 1403164"/>
                      <a:gd name="connsiteY3" fmla="*/ 4248443 h 4448907"/>
                      <a:gd name="connsiteX4" fmla="*/ 618979 w 1403164"/>
                      <a:gd name="connsiteY4" fmla="*/ 4445391 h 4448907"/>
                      <a:gd name="connsiteX5" fmla="*/ 703385 w 1403164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615462" y="397412"/>
                          <a:pt x="908539" y="883139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1281244" y="1058373"/>
                          <a:pt x="703385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400" name="Straight Arrow Connector 399"/>
                  <p:cNvCxnSpPr/>
                  <p:nvPr/>
                </p:nvCxnSpPr>
                <p:spPr>
                  <a:xfrm rot="5400000">
                    <a:off x="3758419" y="3495376"/>
                    <a:ext cx="1523998" cy="3"/>
                  </a:xfrm>
                  <a:prstGeom prst="straightConnector1">
                    <a:avLst/>
                  </a:prstGeom>
                  <a:ln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8" name="Rectangle 24"/>
                <p:cNvSpPr/>
                <p:nvPr/>
              </p:nvSpPr>
              <p:spPr>
                <a:xfrm rot="5400000">
                  <a:off x="3466546" y="3368145"/>
                  <a:ext cx="2028771" cy="37988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trước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sườn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3" name="Group 35"/>
              <p:cNvGrpSpPr/>
              <p:nvPr/>
            </p:nvGrpSpPr>
            <p:grpSpPr>
              <a:xfrm rot="16200000" flipV="1">
                <a:off x="6543869" y="-660154"/>
                <a:ext cx="644577" cy="4555685"/>
                <a:chOff x="5181600" y="1905000"/>
                <a:chExt cx="644577" cy="4555685"/>
              </a:xfrm>
            </p:grpSpPr>
            <p:grpSp>
              <p:nvGrpSpPr>
                <p:cNvPr id="393" name="Group 150"/>
                <p:cNvGrpSpPr/>
                <p:nvPr/>
              </p:nvGrpSpPr>
              <p:grpSpPr>
                <a:xfrm>
                  <a:off x="5181600" y="1905000"/>
                  <a:ext cx="644577" cy="4555685"/>
                  <a:chOff x="5410200" y="1905000"/>
                  <a:chExt cx="644577" cy="4555685"/>
                </a:xfrm>
              </p:grpSpPr>
              <p:sp>
                <p:nvSpPr>
                  <p:cNvPr id="395" name="Freeform 394"/>
                  <p:cNvSpPr/>
                  <p:nvPr/>
                </p:nvSpPr>
                <p:spPr>
                  <a:xfrm>
                    <a:off x="5410200" y="1905000"/>
                    <a:ext cx="6445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568377" y="251086"/>
                        </a:moveTo>
                        <a:cubicBezTo>
                          <a:pt x="598170" y="1003986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62297" y="81677"/>
                          <a:pt x="181358" y="129749"/>
                          <a:pt x="223603" y="221105"/>
                        </a:cubicBezTo>
                        <a:cubicBezTo>
                          <a:pt x="407817" y="245822"/>
                          <a:pt x="460135" y="240129"/>
                          <a:pt x="568377" y="251086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96" name="Straight Arrow Connector 395"/>
                  <p:cNvCxnSpPr/>
                  <p:nvPr/>
                </p:nvCxnSpPr>
                <p:spPr>
                  <a:xfrm rot="5400000" flipV="1">
                    <a:off x="5101483" y="4075906"/>
                    <a:ext cx="16002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4" name="Rectangle 393"/>
                <p:cNvSpPr/>
                <p:nvPr/>
              </p:nvSpPr>
              <p:spPr>
                <a:xfrm rot="5400000">
                  <a:off x="4791702" y="3918525"/>
                  <a:ext cx="1547218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sau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giữa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4" name="Group 48"/>
              <p:cNvGrpSpPr/>
              <p:nvPr/>
            </p:nvGrpSpPr>
            <p:grpSpPr>
              <a:xfrm rot="5400000">
                <a:off x="1564444" y="1635956"/>
                <a:ext cx="1320019" cy="4448907"/>
                <a:chOff x="6248399" y="2069068"/>
                <a:chExt cx="1320019" cy="4448907"/>
              </a:xfrm>
            </p:grpSpPr>
            <p:grpSp>
              <p:nvGrpSpPr>
                <p:cNvPr id="389" name="Group 148"/>
                <p:cNvGrpSpPr/>
                <p:nvPr/>
              </p:nvGrpSpPr>
              <p:grpSpPr>
                <a:xfrm>
                  <a:off x="6248399" y="2069068"/>
                  <a:ext cx="1320019" cy="4448907"/>
                  <a:chOff x="1371599" y="2069068"/>
                  <a:chExt cx="1320019" cy="4448907"/>
                </a:xfrm>
              </p:grpSpPr>
              <p:sp>
                <p:nvSpPr>
                  <p:cNvPr id="391" name="Freeform 390"/>
                  <p:cNvSpPr/>
                  <p:nvPr/>
                </p:nvSpPr>
                <p:spPr>
                  <a:xfrm>
                    <a:off x="1371599" y="2069068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539262" y="260252"/>
                          <a:pt x="703385" y="808893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763084" y="585933"/>
                          <a:pt x="703385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92" name="Straight Arrow Connector 391"/>
                  <p:cNvCxnSpPr/>
                  <p:nvPr/>
                </p:nvCxnSpPr>
                <p:spPr>
                  <a:xfrm rot="5400000">
                    <a:off x="1372393" y="3697781"/>
                    <a:ext cx="16764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90" name="Rectangle 389"/>
                <p:cNvSpPr/>
                <p:nvPr/>
              </p:nvSpPr>
              <p:spPr>
                <a:xfrm rot="16200000">
                  <a:off x="6166060" y="3595169"/>
                  <a:ext cx="1592103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sau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sườn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5" name="Group 62"/>
              <p:cNvGrpSpPr/>
              <p:nvPr/>
            </p:nvGrpSpPr>
            <p:grpSpPr>
              <a:xfrm rot="5400000">
                <a:off x="6646100" y="2501019"/>
                <a:ext cx="1524000" cy="1862196"/>
                <a:chOff x="7394514" y="4691108"/>
                <a:chExt cx="1524000" cy="1862196"/>
              </a:xfrm>
            </p:grpSpPr>
            <p:grpSp>
              <p:nvGrpSpPr>
                <p:cNvPr id="385" name="Group 105"/>
                <p:cNvGrpSpPr/>
                <p:nvPr/>
              </p:nvGrpSpPr>
              <p:grpSpPr>
                <a:xfrm>
                  <a:off x="7394514" y="5257800"/>
                  <a:ext cx="1524000" cy="1295504"/>
                  <a:chOff x="7239000" y="685800"/>
                  <a:chExt cx="1524000" cy="1295504"/>
                </a:xfrm>
              </p:grpSpPr>
              <p:sp>
                <p:nvSpPr>
                  <p:cNvPr id="387" name="Freeform 386"/>
                  <p:cNvSpPr/>
                  <p:nvPr/>
                </p:nvSpPr>
                <p:spPr>
                  <a:xfrm>
                    <a:off x="7239000" y="685800"/>
                    <a:ext cx="1524000" cy="1295504"/>
                  </a:xfrm>
                  <a:custGeom>
                    <a:avLst/>
                    <a:gdLst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446591 w 1681239"/>
                      <a:gd name="connsiteY0" fmla="*/ 1468363 h 1521582"/>
                      <a:gd name="connsiteX1" fmla="*/ 140305 w 1681239"/>
                      <a:gd name="connsiteY1" fmla="*/ 1453848 h 1521582"/>
                      <a:gd name="connsiteX2" fmla="*/ 38705 w 1681239"/>
                      <a:gd name="connsiteY2" fmla="*/ 1134534 h 1521582"/>
                      <a:gd name="connsiteX3" fmla="*/ 38705 w 1681239"/>
                      <a:gd name="connsiteY3" fmla="*/ 176591 h 1521582"/>
                      <a:gd name="connsiteX4" fmla="*/ 270934 w 1681239"/>
                      <a:gd name="connsiteY4" fmla="*/ 74991 h 1521582"/>
                      <a:gd name="connsiteX5" fmla="*/ 445105 w 1681239"/>
                      <a:gd name="connsiteY5" fmla="*/ 510420 h 1521582"/>
                      <a:gd name="connsiteX6" fmla="*/ 1156305 w 1681239"/>
                      <a:gd name="connsiteY6" fmla="*/ 553963 h 1521582"/>
                      <a:gd name="connsiteX7" fmla="*/ 1301448 w 1681239"/>
                      <a:gd name="connsiteY7" fmla="*/ 89506 h 1521582"/>
                      <a:gd name="connsiteX8" fmla="*/ 1562705 w 1681239"/>
                      <a:gd name="connsiteY8" fmla="*/ 191106 h 1521582"/>
                      <a:gd name="connsiteX9" fmla="*/ 1548191 w 1681239"/>
                      <a:gd name="connsiteY9" fmla="*/ 1134534 h 1521582"/>
                      <a:gd name="connsiteX10" fmla="*/ 1446591 w 1681239"/>
                      <a:gd name="connsiteY10" fmla="*/ 1468363 h 1521582"/>
                      <a:gd name="connsiteX0" fmla="*/ 1446591 w 1681239"/>
                      <a:gd name="connsiteY0" fmla="*/ 1468363 h 1521582"/>
                      <a:gd name="connsiteX1" fmla="*/ 140305 w 1681239"/>
                      <a:gd name="connsiteY1" fmla="*/ 1453848 h 1521582"/>
                      <a:gd name="connsiteX2" fmla="*/ 38705 w 1681239"/>
                      <a:gd name="connsiteY2" fmla="*/ 1134534 h 1521582"/>
                      <a:gd name="connsiteX3" fmla="*/ 38705 w 1681239"/>
                      <a:gd name="connsiteY3" fmla="*/ 176591 h 1521582"/>
                      <a:gd name="connsiteX4" fmla="*/ 270934 w 1681239"/>
                      <a:gd name="connsiteY4" fmla="*/ 74991 h 1521582"/>
                      <a:gd name="connsiteX5" fmla="*/ 445105 w 1681239"/>
                      <a:gd name="connsiteY5" fmla="*/ 510420 h 1521582"/>
                      <a:gd name="connsiteX6" fmla="*/ 1156305 w 1681239"/>
                      <a:gd name="connsiteY6" fmla="*/ 553963 h 1521582"/>
                      <a:gd name="connsiteX7" fmla="*/ 1301448 w 1681239"/>
                      <a:gd name="connsiteY7" fmla="*/ 89506 h 1521582"/>
                      <a:gd name="connsiteX8" fmla="*/ 1562705 w 1681239"/>
                      <a:gd name="connsiteY8" fmla="*/ 191106 h 1521582"/>
                      <a:gd name="connsiteX9" fmla="*/ 1548191 w 1681239"/>
                      <a:gd name="connsiteY9" fmla="*/ 1134534 h 1521582"/>
                      <a:gd name="connsiteX10" fmla="*/ 1446591 w 168123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468363"/>
                      <a:gd name="connsiteX1" fmla="*/ 140305 w 1603829"/>
                      <a:gd name="connsiteY1" fmla="*/ 1453848 h 1468363"/>
                      <a:gd name="connsiteX2" fmla="*/ 38705 w 1603829"/>
                      <a:gd name="connsiteY2" fmla="*/ 1134534 h 1468363"/>
                      <a:gd name="connsiteX3" fmla="*/ 38705 w 1603829"/>
                      <a:gd name="connsiteY3" fmla="*/ 176591 h 1468363"/>
                      <a:gd name="connsiteX4" fmla="*/ 270934 w 1603829"/>
                      <a:gd name="connsiteY4" fmla="*/ 74991 h 1468363"/>
                      <a:gd name="connsiteX5" fmla="*/ 445105 w 1603829"/>
                      <a:gd name="connsiteY5" fmla="*/ 510420 h 1468363"/>
                      <a:gd name="connsiteX6" fmla="*/ 1156305 w 1603829"/>
                      <a:gd name="connsiteY6" fmla="*/ 553963 h 1468363"/>
                      <a:gd name="connsiteX7" fmla="*/ 1301448 w 1603829"/>
                      <a:gd name="connsiteY7" fmla="*/ 89506 h 1468363"/>
                      <a:gd name="connsiteX8" fmla="*/ 1562705 w 1603829"/>
                      <a:gd name="connsiteY8" fmla="*/ 191106 h 1468363"/>
                      <a:gd name="connsiteX9" fmla="*/ 1548191 w 1603829"/>
                      <a:gd name="connsiteY9" fmla="*/ 1134534 h 1468363"/>
                      <a:gd name="connsiteX10" fmla="*/ 1446591 w 1603829"/>
                      <a:gd name="connsiteY10" fmla="*/ 1468363 h 1468363"/>
                      <a:gd name="connsiteX0" fmla="*/ 1446591 w 1603829"/>
                      <a:gd name="connsiteY0" fmla="*/ 1468363 h 1468363"/>
                      <a:gd name="connsiteX1" fmla="*/ 140305 w 1603829"/>
                      <a:gd name="connsiteY1" fmla="*/ 1377648 h 1468363"/>
                      <a:gd name="connsiteX2" fmla="*/ 38705 w 1603829"/>
                      <a:gd name="connsiteY2" fmla="*/ 1134534 h 1468363"/>
                      <a:gd name="connsiteX3" fmla="*/ 38705 w 1603829"/>
                      <a:gd name="connsiteY3" fmla="*/ 176591 h 1468363"/>
                      <a:gd name="connsiteX4" fmla="*/ 270934 w 1603829"/>
                      <a:gd name="connsiteY4" fmla="*/ 74991 h 1468363"/>
                      <a:gd name="connsiteX5" fmla="*/ 445105 w 1603829"/>
                      <a:gd name="connsiteY5" fmla="*/ 510420 h 1468363"/>
                      <a:gd name="connsiteX6" fmla="*/ 1156305 w 1603829"/>
                      <a:gd name="connsiteY6" fmla="*/ 553963 h 1468363"/>
                      <a:gd name="connsiteX7" fmla="*/ 1301448 w 1603829"/>
                      <a:gd name="connsiteY7" fmla="*/ 89506 h 1468363"/>
                      <a:gd name="connsiteX8" fmla="*/ 1562705 w 1603829"/>
                      <a:gd name="connsiteY8" fmla="*/ 191106 h 1468363"/>
                      <a:gd name="connsiteX9" fmla="*/ 1548191 w 1603829"/>
                      <a:gd name="connsiteY9" fmla="*/ 1134534 h 1468363"/>
                      <a:gd name="connsiteX10" fmla="*/ 1446591 w 1603829"/>
                      <a:gd name="connsiteY10" fmla="*/ 1468363 h 1468363"/>
                      <a:gd name="connsiteX0" fmla="*/ 1446591 w 1603829"/>
                      <a:gd name="connsiteY0" fmla="*/ 1392163 h 1392163"/>
                      <a:gd name="connsiteX1" fmla="*/ 140305 w 1603829"/>
                      <a:gd name="connsiteY1" fmla="*/ 1377648 h 1392163"/>
                      <a:gd name="connsiteX2" fmla="*/ 38705 w 1603829"/>
                      <a:gd name="connsiteY2" fmla="*/ 1134534 h 1392163"/>
                      <a:gd name="connsiteX3" fmla="*/ 38705 w 1603829"/>
                      <a:gd name="connsiteY3" fmla="*/ 176591 h 1392163"/>
                      <a:gd name="connsiteX4" fmla="*/ 270934 w 1603829"/>
                      <a:gd name="connsiteY4" fmla="*/ 74991 h 1392163"/>
                      <a:gd name="connsiteX5" fmla="*/ 445105 w 1603829"/>
                      <a:gd name="connsiteY5" fmla="*/ 510420 h 1392163"/>
                      <a:gd name="connsiteX6" fmla="*/ 1156305 w 1603829"/>
                      <a:gd name="connsiteY6" fmla="*/ 553963 h 1392163"/>
                      <a:gd name="connsiteX7" fmla="*/ 1301448 w 1603829"/>
                      <a:gd name="connsiteY7" fmla="*/ 89506 h 1392163"/>
                      <a:gd name="connsiteX8" fmla="*/ 1562705 w 1603829"/>
                      <a:gd name="connsiteY8" fmla="*/ 191106 h 1392163"/>
                      <a:gd name="connsiteX9" fmla="*/ 1548191 w 1603829"/>
                      <a:gd name="connsiteY9" fmla="*/ 1134534 h 1392163"/>
                      <a:gd name="connsiteX10" fmla="*/ 1446591 w 1603829"/>
                      <a:gd name="connsiteY10" fmla="*/ 1392163 h 1392163"/>
                      <a:gd name="connsiteX0" fmla="*/ 1446591 w 1603829"/>
                      <a:gd name="connsiteY0" fmla="*/ 1392163 h 1392163"/>
                      <a:gd name="connsiteX1" fmla="*/ 140305 w 1603829"/>
                      <a:gd name="connsiteY1" fmla="*/ 1377648 h 1392163"/>
                      <a:gd name="connsiteX2" fmla="*/ 38705 w 1603829"/>
                      <a:gd name="connsiteY2" fmla="*/ 1134534 h 1392163"/>
                      <a:gd name="connsiteX3" fmla="*/ 38705 w 1603829"/>
                      <a:gd name="connsiteY3" fmla="*/ 176591 h 1392163"/>
                      <a:gd name="connsiteX4" fmla="*/ 270934 w 1603829"/>
                      <a:gd name="connsiteY4" fmla="*/ 74991 h 1392163"/>
                      <a:gd name="connsiteX5" fmla="*/ 445105 w 1603829"/>
                      <a:gd name="connsiteY5" fmla="*/ 510420 h 1392163"/>
                      <a:gd name="connsiteX6" fmla="*/ 1156305 w 1603829"/>
                      <a:gd name="connsiteY6" fmla="*/ 553963 h 1392163"/>
                      <a:gd name="connsiteX7" fmla="*/ 1301448 w 1603829"/>
                      <a:gd name="connsiteY7" fmla="*/ 89506 h 1392163"/>
                      <a:gd name="connsiteX8" fmla="*/ 1562705 w 1603829"/>
                      <a:gd name="connsiteY8" fmla="*/ 191106 h 1392163"/>
                      <a:gd name="connsiteX9" fmla="*/ 1548191 w 1603829"/>
                      <a:gd name="connsiteY9" fmla="*/ 1134534 h 1392163"/>
                      <a:gd name="connsiteX10" fmla="*/ 1446591 w 1603829"/>
                      <a:gd name="connsiteY10" fmla="*/ 1392163 h 1392163"/>
                      <a:gd name="connsiteX0" fmla="*/ 1485593 w 1603829"/>
                      <a:gd name="connsiteY0" fmla="*/ 1370495 h 1377648"/>
                      <a:gd name="connsiteX1" fmla="*/ 140305 w 1603829"/>
                      <a:gd name="connsiteY1" fmla="*/ 1377648 h 1377648"/>
                      <a:gd name="connsiteX2" fmla="*/ 38705 w 1603829"/>
                      <a:gd name="connsiteY2" fmla="*/ 1134534 h 1377648"/>
                      <a:gd name="connsiteX3" fmla="*/ 38705 w 1603829"/>
                      <a:gd name="connsiteY3" fmla="*/ 176591 h 1377648"/>
                      <a:gd name="connsiteX4" fmla="*/ 270934 w 1603829"/>
                      <a:gd name="connsiteY4" fmla="*/ 74991 h 1377648"/>
                      <a:gd name="connsiteX5" fmla="*/ 445105 w 1603829"/>
                      <a:gd name="connsiteY5" fmla="*/ 510420 h 1377648"/>
                      <a:gd name="connsiteX6" fmla="*/ 1156305 w 1603829"/>
                      <a:gd name="connsiteY6" fmla="*/ 553963 h 1377648"/>
                      <a:gd name="connsiteX7" fmla="*/ 1301448 w 1603829"/>
                      <a:gd name="connsiteY7" fmla="*/ 89506 h 1377648"/>
                      <a:gd name="connsiteX8" fmla="*/ 1562705 w 1603829"/>
                      <a:gd name="connsiteY8" fmla="*/ 191106 h 1377648"/>
                      <a:gd name="connsiteX9" fmla="*/ 1548191 w 1603829"/>
                      <a:gd name="connsiteY9" fmla="*/ 1134534 h 1377648"/>
                      <a:gd name="connsiteX10" fmla="*/ 1485593 w 1603829"/>
                      <a:gd name="connsiteY10" fmla="*/ 1370495 h 1377648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562705"/>
                      <a:gd name="connsiteY0" fmla="*/ 1370495 h 1370495"/>
                      <a:gd name="connsiteX1" fmla="*/ 109970 w 1562705"/>
                      <a:gd name="connsiteY1" fmla="*/ 1355980 h 1370495"/>
                      <a:gd name="connsiteX2" fmla="*/ 38705 w 1562705"/>
                      <a:gd name="connsiteY2" fmla="*/ 1134534 h 1370495"/>
                      <a:gd name="connsiteX3" fmla="*/ 38705 w 1562705"/>
                      <a:gd name="connsiteY3" fmla="*/ 176591 h 1370495"/>
                      <a:gd name="connsiteX4" fmla="*/ 270934 w 1562705"/>
                      <a:gd name="connsiteY4" fmla="*/ 74991 h 1370495"/>
                      <a:gd name="connsiteX5" fmla="*/ 445105 w 1562705"/>
                      <a:gd name="connsiteY5" fmla="*/ 510420 h 1370495"/>
                      <a:gd name="connsiteX6" fmla="*/ 1156305 w 1562705"/>
                      <a:gd name="connsiteY6" fmla="*/ 553963 h 1370495"/>
                      <a:gd name="connsiteX7" fmla="*/ 1301448 w 1562705"/>
                      <a:gd name="connsiteY7" fmla="*/ 89506 h 1370495"/>
                      <a:gd name="connsiteX8" fmla="*/ 1562705 w 1562705"/>
                      <a:gd name="connsiteY8" fmla="*/ 191106 h 1370495"/>
                      <a:gd name="connsiteX9" fmla="*/ 1548191 w 1562705"/>
                      <a:gd name="connsiteY9" fmla="*/ 1134534 h 1370495"/>
                      <a:gd name="connsiteX10" fmla="*/ 1485593 w 1562705"/>
                      <a:gd name="connsiteY10" fmla="*/ 1370495 h 1370495"/>
                      <a:gd name="connsiteX0" fmla="*/ 1485593 w 1562705"/>
                      <a:gd name="connsiteY0" fmla="*/ 1370495 h 1370495"/>
                      <a:gd name="connsiteX1" fmla="*/ 109970 w 1562705"/>
                      <a:gd name="connsiteY1" fmla="*/ 1355980 h 1370495"/>
                      <a:gd name="connsiteX2" fmla="*/ 38705 w 1562705"/>
                      <a:gd name="connsiteY2" fmla="*/ 1134534 h 1370495"/>
                      <a:gd name="connsiteX3" fmla="*/ 38705 w 1562705"/>
                      <a:gd name="connsiteY3" fmla="*/ 176591 h 1370495"/>
                      <a:gd name="connsiteX4" fmla="*/ 270934 w 1562705"/>
                      <a:gd name="connsiteY4" fmla="*/ 74991 h 1370495"/>
                      <a:gd name="connsiteX5" fmla="*/ 445105 w 1562705"/>
                      <a:gd name="connsiteY5" fmla="*/ 510420 h 1370495"/>
                      <a:gd name="connsiteX6" fmla="*/ 1156305 w 1562705"/>
                      <a:gd name="connsiteY6" fmla="*/ 553963 h 1370495"/>
                      <a:gd name="connsiteX7" fmla="*/ 1301448 w 1562705"/>
                      <a:gd name="connsiteY7" fmla="*/ 89506 h 1370495"/>
                      <a:gd name="connsiteX8" fmla="*/ 1562705 w 1562705"/>
                      <a:gd name="connsiteY8" fmla="*/ 191106 h 1370495"/>
                      <a:gd name="connsiteX9" fmla="*/ 1548191 w 1562705"/>
                      <a:gd name="connsiteY9" fmla="*/ 1134534 h 1370495"/>
                      <a:gd name="connsiteX10" fmla="*/ 1485593 w 1562705"/>
                      <a:gd name="connsiteY10" fmla="*/ 1370495 h 1370495"/>
                      <a:gd name="connsiteX0" fmla="*/ 1485593 w 1562705"/>
                      <a:gd name="connsiteY0" fmla="*/ 1351142 h 1351142"/>
                      <a:gd name="connsiteX1" fmla="*/ 109970 w 1562705"/>
                      <a:gd name="connsiteY1" fmla="*/ 1336627 h 1351142"/>
                      <a:gd name="connsiteX2" fmla="*/ 38705 w 1562705"/>
                      <a:gd name="connsiteY2" fmla="*/ 1115181 h 1351142"/>
                      <a:gd name="connsiteX3" fmla="*/ 38705 w 1562705"/>
                      <a:gd name="connsiteY3" fmla="*/ 157238 h 1351142"/>
                      <a:gd name="connsiteX4" fmla="*/ 270934 w 1562705"/>
                      <a:gd name="connsiteY4" fmla="*/ 55638 h 1351142"/>
                      <a:gd name="connsiteX5" fmla="*/ 445105 w 1562705"/>
                      <a:gd name="connsiteY5" fmla="*/ 491067 h 1351142"/>
                      <a:gd name="connsiteX6" fmla="*/ 1156305 w 1562705"/>
                      <a:gd name="connsiteY6" fmla="*/ 534610 h 1351142"/>
                      <a:gd name="connsiteX7" fmla="*/ 1301448 w 1562705"/>
                      <a:gd name="connsiteY7" fmla="*/ 70153 h 1351142"/>
                      <a:gd name="connsiteX8" fmla="*/ 1562705 w 1562705"/>
                      <a:gd name="connsiteY8" fmla="*/ 171753 h 1351142"/>
                      <a:gd name="connsiteX9" fmla="*/ 1548191 w 1562705"/>
                      <a:gd name="connsiteY9" fmla="*/ 1115181 h 1351142"/>
                      <a:gd name="connsiteX10" fmla="*/ 1485593 w 1562705"/>
                      <a:gd name="connsiteY10" fmla="*/ 1351142 h 1351142"/>
                      <a:gd name="connsiteX0" fmla="*/ 1485593 w 1562705"/>
                      <a:gd name="connsiteY0" fmla="*/ 1295504 h 1295504"/>
                      <a:gd name="connsiteX1" fmla="*/ 109970 w 1562705"/>
                      <a:gd name="connsiteY1" fmla="*/ 1280989 h 1295504"/>
                      <a:gd name="connsiteX2" fmla="*/ 38705 w 1562705"/>
                      <a:gd name="connsiteY2" fmla="*/ 1059543 h 1295504"/>
                      <a:gd name="connsiteX3" fmla="*/ 38705 w 1562705"/>
                      <a:gd name="connsiteY3" fmla="*/ 101600 h 1295504"/>
                      <a:gd name="connsiteX4" fmla="*/ 270934 w 1562705"/>
                      <a:gd name="connsiteY4" fmla="*/ 0 h 1295504"/>
                      <a:gd name="connsiteX5" fmla="*/ 445105 w 1562705"/>
                      <a:gd name="connsiteY5" fmla="*/ 435429 h 1295504"/>
                      <a:gd name="connsiteX6" fmla="*/ 1156305 w 1562705"/>
                      <a:gd name="connsiteY6" fmla="*/ 478972 h 1295504"/>
                      <a:gd name="connsiteX7" fmla="*/ 1301448 w 1562705"/>
                      <a:gd name="connsiteY7" fmla="*/ 14515 h 1295504"/>
                      <a:gd name="connsiteX8" fmla="*/ 1562705 w 1562705"/>
                      <a:gd name="connsiteY8" fmla="*/ 116115 h 1295504"/>
                      <a:gd name="connsiteX9" fmla="*/ 1548191 w 1562705"/>
                      <a:gd name="connsiteY9" fmla="*/ 1059543 h 1295504"/>
                      <a:gd name="connsiteX10" fmla="*/ 1485593 w 1562705"/>
                      <a:gd name="connsiteY10" fmla="*/ 1295504 h 1295504"/>
                      <a:gd name="connsiteX0" fmla="*/ 1485593 w 1562705"/>
                      <a:gd name="connsiteY0" fmla="*/ 1295504 h 1295504"/>
                      <a:gd name="connsiteX1" fmla="*/ 109970 w 1562705"/>
                      <a:gd name="connsiteY1" fmla="*/ 1280989 h 1295504"/>
                      <a:gd name="connsiteX2" fmla="*/ 38705 w 1562705"/>
                      <a:gd name="connsiteY2" fmla="*/ 1059543 h 1295504"/>
                      <a:gd name="connsiteX3" fmla="*/ 38705 w 1562705"/>
                      <a:gd name="connsiteY3" fmla="*/ 101600 h 1295504"/>
                      <a:gd name="connsiteX4" fmla="*/ 270934 w 1562705"/>
                      <a:gd name="connsiteY4" fmla="*/ 0 h 1295504"/>
                      <a:gd name="connsiteX5" fmla="*/ 445105 w 1562705"/>
                      <a:gd name="connsiteY5" fmla="*/ 435429 h 1295504"/>
                      <a:gd name="connsiteX6" fmla="*/ 1156305 w 1562705"/>
                      <a:gd name="connsiteY6" fmla="*/ 478972 h 1295504"/>
                      <a:gd name="connsiteX7" fmla="*/ 1301448 w 1562705"/>
                      <a:gd name="connsiteY7" fmla="*/ 14515 h 1295504"/>
                      <a:gd name="connsiteX8" fmla="*/ 1562705 w 1562705"/>
                      <a:gd name="connsiteY8" fmla="*/ 116115 h 1295504"/>
                      <a:gd name="connsiteX9" fmla="*/ 1548191 w 1562705"/>
                      <a:gd name="connsiteY9" fmla="*/ 1059543 h 1295504"/>
                      <a:gd name="connsiteX10" fmla="*/ 1485593 w 1562705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1524000" h="1295504">
                        <a:moveTo>
                          <a:pt x="1446888" y="1295504"/>
                        </a:moveTo>
                        <a:cubicBezTo>
                          <a:pt x="1220546" y="982891"/>
                          <a:pt x="667050" y="767113"/>
                          <a:pt x="71265" y="1280989"/>
                        </a:cubicBezTo>
                        <a:cubicBezTo>
                          <a:pt x="13574" y="1111593"/>
                          <a:pt x="61353" y="1258335"/>
                          <a:pt x="0" y="1059543"/>
                        </a:cubicBezTo>
                        <a:cubicBezTo>
                          <a:pt x="400988" y="955988"/>
                          <a:pt x="44718" y="379309"/>
                          <a:pt x="0" y="101600"/>
                        </a:cubicBezTo>
                        <a:cubicBezTo>
                          <a:pt x="119600" y="51768"/>
                          <a:pt x="144633" y="39341"/>
                          <a:pt x="232229" y="0"/>
                        </a:cubicBezTo>
                        <a:cubicBezTo>
                          <a:pt x="301045" y="156034"/>
                          <a:pt x="322760" y="239313"/>
                          <a:pt x="406400" y="435429"/>
                        </a:cubicBezTo>
                        <a:cubicBezTo>
                          <a:pt x="655442" y="462170"/>
                          <a:pt x="947430" y="475452"/>
                          <a:pt x="1117600" y="478972"/>
                        </a:cubicBezTo>
                        <a:cubicBezTo>
                          <a:pt x="1192069" y="252447"/>
                          <a:pt x="1220289" y="133856"/>
                          <a:pt x="1262743" y="14515"/>
                        </a:cubicBezTo>
                        <a:cubicBezTo>
                          <a:pt x="1432316" y="76826"/>
                          <a:pt x="1431594" y="78093"/>
                          <a:pt x="1524000" y="116115"/>
                        </a:cubicBezTo>
                        <a:cubicBezTo>
                          <a:pt x="1430781" y="517080"/>
                          <a:pt x="1181899" y="879759"/>
                          <a:pt x="1509486" y="1059543"/>
                        </a:cubicBezTo>
                        <a:cubicBezTo>
                          <a:pt x="1474353" y="1205104"/>
                          <a:pt x="1501689" y="1087356"/>
                          <a:pt x="1446888" y="1295504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88" name="Straight Arrow Connector 387"/>
                  <p:cNvCxnSpPr/>
                  <p:nvPr/>
                </p:nvCxnSpPr>
                <p:spPr>
                  <a:xfrm rot="5400000">
                    <a:off x="7734300" y="1409700"/>
                    <a:ext cx="5334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86" name="Rectangle 385"/>
                <p:cNvSpPr/>
                <p:nvPr/>
              </p:nvSpPr>
              <p:spPr>
                <a:xfrm>
                  <a:off x="7409887" y="4691108"/>
                  <a:ext cx="1492496" cy="435917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Nẹp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cổ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trước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6" name="Group 86"/>
              <p:cNvGrpSpPr/>
              <p:nvPr/>
            </p:nvGrpSpPr>
            <p:grpSpPr>
              <a:xfrm rot="16200000" flipV="1">
                <a:off x="6259537" y="-40444"/>
                <a:ext cx="1320019" cy="4448907"/>
                <a:chOff x="6248399" y="2069068"/>
                <a:chExt cx="1320019" cy="4448907"/>
              </a:xfrm>
            </p:grpSpPr>
            <p:grpSp>
              <p:nvGrpSpPr>
                <p:cNvPr id="381" name="Group 148"/>
                <p:cNvGrpSpPr/>
                <p:nvPr/>
              </p:nvGrpSpPr>
              <p:grpSpPr>
                <a:xfrm>
                  <a:off x="6248399" y="2069068"/>
                  <a:ext cx="1320019" cy="4448907"/>
                  <a:chOff x="1371599" y="2069068"/>
                  <a:chExt cx="1320019" cy="4448907"/>
                </a:xfrm>
              </p:grpSpPr>
              <p:sp>
                <p:nvSpPr>
                  <p:cNvPr id="383" name="Freeform 382"/>
                  <p:cNvSpPr/>
                  <p:nvPr/>
                </p:nvSpPr>
                <p:spPr>
                  <a:xfrm>
                    <a:off x="1371599" y="2069068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539262" y="260252"/>
                          <a:pt x="703385" y="808893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763084" y="585933"/>
                          <a:pt x="703385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84" name="Straight Arrow Connector 383"/>
                  <p:cNvCxnSpPr/>
                  <p:nvPr/>
                </p:nvCxnSpPr>
                <p:spPr>
                  <a:xfrm rot="5400000">
                    <a:off x="1372394" y="4190206"/>
                    <a:ext cx="16764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82" name="Rectangle 381"/>
                <p:cNvSpPr/>
                <p:nvPr/>
              </p:nvSpPr>
              <p:spPr>
                <a:xfrm rot="5400000">
                  <a:off x="6206701" y="4089458"/>
                  <a:ext cx="1592103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sau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sườn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7" name="Group 91"/>
              <p:cNvGrpSpPr/>
              <p:nvPr/>
            </p:nvGrpSpPr>
            <p:grpSpPr>
              <a:xfrm rot="5400000">
                <a:off x="1955554" y="2159246"/>
                <a:ext cx="644577" cy="4555685"/>
                <a:chOff x="5181600" y="1905000"/>
                <a:chExt cx="644577" cy="4555685"/>
              </a:xfrm>
            </p:grpSpPr>
            <p:grpSp>
              <p:nvGrpSpPr>
                <p:cNvPr id="377" name="Group 150"/>
                <p:cNvGrpSpPr/>
                <p:nvPr/>
              </p:nvGrpSpPr>
              <p:grpSpPr>
                <a:xfrm>
                  <a:off x="5181600" y="1905000"/>
                  <a:ext cx="644577" cy="4555685"/>
                  <a:chOff x="5410200" y="1905000"/>
                  <a:chExt cx="644577" cy="4555685"/>
                </a:xfrm>
              </p:grpSpPr>
              <p:sp>
                <p:nvSpPr>
                  <p:cNvPr id="379" name="Freeform 378"/>
                  <p:cNvSpPr/>
                  <p:nvPr/>
                </p:nvSpPr>
                <p:spPr>
                  <a:xfrm>
                    <a:off x="5410200" y="1905000"/>
                    <a:ext cx="6445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6445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6445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  <a:gd name="connsiteX0" fmla="*/ 568377 w 644577"/>
                      <a:gd name="connsiteY0" fmla="*/ 2510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23603 w 644577"/>
                      <a:gd name="connsiteY5" fmla="*/ 221105 h 4555685"/>
                      <a:gd name="connsiteX6" fmla="*/ 568377 w 644577"/>
                      <a:gd name="connsiteY6" fmla="*/ 2510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568377" y="251086"/>
                        </a:moveTo>
                        <a:cubicBezTo>
                          <a:pt x="598170" y="1003986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62297" y="81677"/>
                          <a:pt x="181358" y="129749"/>
                          <a:pt x="223603" y="221105"/>
                        </a:cubicBezTo>
                        <a:cubicBezTo>
                          <a:pt x="407817" y="245822"/>
                          <a:pt x="460135" y="240129"/>
                          <a:pt x="568377" y="251086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80" name="Straight Arrow Connector 379"/>
                  <p:cNvCxnSpPr/>
                  <p:nvPr/>
                </p:nvCxnSpPr>
                <p:spPr>
                  <a:xfrm rot="5400000">
                    <a:off x="5029995" y="3640490"/>
                    <a:ext cx="1676399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78" name="Rectangle 377"/>
                <p:cNvSpPr/>
                <p:nvPr/>
              </p:nvSpPr>
              <p:spPr>
                <a:xfrm rot="16200000">
                  <a:off x="4755942" y="3560321"/>
                  <a:ext cx="1547218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sau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giữa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8" name="Group 96"/>
              <p:cNvGrpSpPr/>
              <p:nvPr/>
            </p:nvGrpSpPr>
            <p:grpSpPr>
              <a:xfrm rot="5400000">
                <a:off x="1605258" y="3271542"/>
                <a:ext cx="1320019" cy="4530536"/>
                <a:chOff x="3657600" y="2069068"/>
                <a:chExt cx="1320019" cy="4448907"/>
              </a:xfrm>
            </p:grpSpPr>
            <p:grpSp>
              <p:nvGrpSpPr>
                <p:cNvPr id="373" name="Group 149"/>
                <p:cNvGrpSpPr/>
                <p:nvPr/>
              </p:nvGrpSpPr>
              <p:grpSpPr>
                <a:xfrm>
                  <a:off x="3657600" y="2069068"/>
                  <a:ext cx="1320019" cy="4448907"/>
                  <a:chOff x="3505200" y="1828800"/>
                  <a:chExt cx="1320019" cy="4448907"/>
                </a:xfrm>
              </p:grpSpPr>
              <p:sp>
                <p:nvSpPr>
                  <p:cNvPr id="375" name="Freeform 374"/>
                  <p:cNvSpPr/>
                  <p:nvPr/>
                </p:nvSpPr>
                <p:spPr>
                  <a:xfrm>
                    <a:off x="3505200" y="1828800"/>
                    <a:ext cx="1320019" cy="4448907"/>
                  </a:xfrm>
                  <a:custGeom>
                    <a:avLst/>
                    <a:gdLst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884985"/>
                      <a:gd name="connsiteX1" fmla="*/ 572086 w 745588"/>
                      <a:gd name="connsiteY1" fmla="*/ 811237 h 5884985"/>
                      <a:gd name="connsiteX2" fmla="*/ 572086 w 745588"/>
                      <a:gd name="connsiteY2" fmla="*/ 1781908 h 5884985"/>
                      <a:gd name="connsiteX3" fmla="*/ 9378 w 745588"/>
                      <a:gd name="connsiteY3" fmla="*/ 4975274 h 5884985"/>
                      <a:gd name="connsiteX4" fmla="*/ 628357 w 745588"/>
                      <a:gd name="connsiteY4" fmla="*/ 5172222 h 5884985"/>
                      <a:gd name="connsiteX5" fmla="*/ 712763 w 745588"/>
                      <a:gd name="connsiteY5" fmla="*/ 726831 h 5884985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12763 w 745588"/>
                      <a:gd name="connsiteY0" fmla="*/ 726831 h 5175738"/>
                      <a:gd name="connsiteX1" fmla="*/ 572086 w 745588"/>
                      <a:gd name="connsiteY1" fmla="*/ 811237 h 5175738"/>
                      <a:gd name="connsiteX2" fmla="*/ 572086 w 745588"/>
                      <a:gd name="connsiteY2" fmla="*/ 1781908 h 5175738"/>
                      <a:gd name="connsiteX3" fmla="*/ 9378 w 745588"/>
                      <a:gd name="connsiteY3" fmla="*/ 4975274 h 5175738"/>
                      <a:gd name="connsiteX4" fmla="*/ 628357 w 745588"/>
                      <a:gd name="connsiteY4" fmla="*/ 5172222 h 5175738"/>
                      <a:gd name="connsiteX5" fmla="*/ 712763 w 745588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736210"/>
                      <a:gd name="connsiteY0" fmla="*/ 726831 h 5175738"/>
                      <a:gd name="connsiteX1" fmla="*/ 562708 w 736210"/>
                      <a:gd name="connsiteY1" fmla="*/ 811237 h 5175738"/>
                      <a:gd name="connsiteX2" fmla="*/ 562708 w 736210"/>
                      <a:gd name="connsiteY2" fmla="*/ 1781908 h 5175738"/>
                      <a:gd name="connsiteX3" fmla="*/ 0 w 736210"/>
                      <a:gd name="connsiteY3" fmla="*/ 4975274 h 5175738"/>
                      <a:gd name="connsiteX4" fmla="*/ 618979 w 736210"/>
                      <a:gd name="connsiteY4" fmla="*/ 5172222 h 5175738"/>
                      <a:gd name="connsiteX5" fmla="*/ 703385 w 736210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726831 h 5175738"/>
                      <a:gd name="connsiteX1" fmla="*/ 562708 w 1320019"/>
                      <a:gd name="connsiteY1" fmla="*/ 811237 h 5175738"/>
                      <a:gd name="connsiteX2" fmla="*/ 562708 w 1320019"/>
                      <a:gd name="connsiteY2" fmla="*/ 1781908 h 5175738"/>
                      <a:gd name="connsiteX3" fmla="*/ 0 w 1320019"/>
                      <a:gd name="connsiteY3" fmla="*/ 4975274 h 5175738"/>
                      <a:gd name="connsiteX4" fmla="*/ 618979 w 1320019"/>
                      <a:gd name="connsiteY4" fmla="*/ 5172222 h 5175738"/>
                      <a:gd name="connsiteX5" fmla="*/ 703385 w 1320019"/>
                      <a:gd name="connsiteY5" fmla="*/ 726831 h 5175738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  <a:gd name="connsiteX0" fmla="*/ 703385 w 1418404"/>
                      <a:gd name="connsiteY0" fmla="*/ 0 h 4448907"/>
                      <a:gd name="connsiteX1" fmla="*/ 562708 w 1418404"/>
                      <a:gd name="connsiteY1" fmla="*/ 84406 h 4448907"/>
                      <a:gd name="connsiteX2" fmla="*/ 562708 w 1418404"/>
                      <a:gd name="connsiteY2" fmla="*/ 1055077 h 4448907"/>
                      <a:gd name="connsiteX3" fmla="*/ 0 w 1418404"/>
                      <a:gd name="connsiteY3" fmla="*/ 4248443 h 4448907"/>
                      <a:gd name="connsiteX4" fmla="*/ 618979 w 1418404"/>
                      <a:gd name="connsiteY4" fmla="*/ 4445391 h 4448907"/>
                      <a:gd name="connsiteX5" fmla="*/ 703385 w 1418404"/>
                      <a:gd name="connsiteY5" fmla="*/ 0 h 4448907"/>
                      <a:gd name="connsiteX0" fmla="*/ 703385 w 1540324"/>
                      <a:gd name="connsiteY0" fmla="*/ 0 h 4448907"/>
                      <a:gd name="connsiteX1" fmla="*/ 562708 w 1540324"/>
                      <a:gd name="connsiteY1" fmla="*/ 84406 h 4448907"/>
                      <a:gd name="connsiteX2" fmla="*/ 562708 w 1540324"/>
                      <a:gd name="connsiteY2" fmla="*/ 1055077 h 4448907"/>
                      <a:gd name="connsiteX3" fmla="*/ 0 w 1540324"/>
                      <a:gd name="connsiteY3" fmla="*/ 4248443 h 4448907"/>
                      <a:gd name="connsiteX4" fmla="*/ 618979 w 1540324"/>
                      <a:gd name="connsiteY4" fmla="*/ 4445391 h 4448907"/>
                      <a:gd name="connsiteX5" fmla="*/ 703385 w 1540324"/>
                      <a:gd name="connsiteY5" fmla="*/ 0 h 4448907"/>
                      <a:gd name="connsiteX0" fmla="*/ 703385 w 1403164"/>
                      <a:gd name="connsiteY0" fmla="*/ 0 h 4448907"/>
                      <a:gd name="connsiteX1" fmla="*/ 562708 w 1403164"/>
                      <a:gd name="connsiteY1" fmla="*/ 84406 h 4448907"/>
                      <a:gd name="connsiteX2" fmla="*/ 562708 w 1403164"/>
                      <a:gd name="connsiteY2" fmla="*/ 1055077 h 4448907"/>
                      <a:gd name="connsiteX3" fmla="*/ 0 w 1403164"/>
                      <a:gd name="connsiteY3" fmla="*/ 4248443 h 4448907"/>
                      <a:gd name="connsiteX4" fmla="*/ 618979 w 1403164"/>
                      <a:gd name="connsiteY4" fmla="*/ 4445391 h 4448907"/>
                      <a:gd name="connsiteX5" fmla="*/ 703385 w 1403164"/>
                      <a:gd name="connsiteY5" fmla="*/ 0 h 4448907"/>
                      <a:gd name="connsiteX0" fmla="*/ 703385 w 1320019"/>
                      <a:gd name="connsiteY0" fmla="*/ 0 h 4448907"/>
                      <a:gd name="connsiteX1" fmla="*/ 562708 w 1320019"/>
                      <a:gd name="connsiteY1" fmla="*/ 84406 h 4448907"/>
                      <a:gd name="connsiteX2" fmla="*/ 562708 w 1320019"/>
                      <a:gd name="connsiteY2" fmla="*/ 1055077 h 4448907"/>
                      <a:gd name="connsiteX3" fmla="*/ 0 w 1320019"/>
                      <a:gd name="connsiteY3" fmla="*/ 4248443 h 4448907"/>
                      <a:gd name="connsiteX4" fmla="*/ 618979 w 1320019"/>
                      <a:gd name="connsiteY4" fmla="*/ 4445391 h 4448907"/>
                      <a:gd name="connsiteX5" fmla="*/ 703385 w 1320019"/>
                      <a:gd name="connsiteY5" fmla="*/ 0 h 444890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1320019" h="4448907">
                        <a:moveTo>
                          <a:pt x="703385" y="0"/>
                        </a:moveTo>
                        <a:cubicBezTo>
                          <a:pt x="621959" y="54027"/>
                          <a:pt x="641758" y="23217"/>
                          <a:pt x="562708" y="84406"/>
                        </a:cubicBezTo>
                        <a:cubicBezTo>
                          <a:pt x="615462" y="397412"/>
                          <a:pt x="908539" y="883139"/>
                          <a:pt x="562708" y="1055077"/>
                        </a:cubicBezTo>
                        <a:cubicBezTo>
                          <a:pt x="882747" y="2445433"/>
                          <a:pt x="361070" y="2201594"/>
                          <a:pt x="0" y="4248443"/>
                        </a:cubicBezTo>
                        <a:cubicBezTo>
                          <a:pt x="350520" y="4448907"/>
                          <a:pt x="376312" y="4377398"/>
                          <a:pt x="618979" y="4445391"/>
                        </a:cubicBezTo>
                        <a:cubicBezTo>
                          <a:pt x="1320019" y="1761979"/>
                          <a:pt x="1281244" y="1058373"/>
                          <a:pt x="703385" y="0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76" name="Straight Arrow Connector 375"/>
                  <p:cNvCxnSpPr/>
                  <p:nvPr/>
                </p:nvCxnSpPr>
                <p:spPr>
                  <a:xfrm rot="5400000">
                    <a:off x="3733802" y="3570203"/>
                    <a:ext cx="1523998" cy="3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74" name="Rectangle 373"/>
                <p:cNvSpPr/>
                <p:nvPr/>
              </p:nvSpPr>
              <p:spPr>
                <a:xfrm rot="16200000">
                  <a:off x="3580432" y="3591199"/>
                  <a:ext cx="1742867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trước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sườn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59" name="Group 101"/>
              <p:cNvGrpSpPr/>
              <p:nvPr/>
            </p:nvGrpSpPr>
            <p:grpSpPr>
              <a:xfrm rot="5400000">
                <a:off x="1917454" y="3949946"/>
                <a:ext cx="720777" cy="4555685"/>
                <a:chOff x="685800" y="1840468"/>
                <a:chExt cx="720777" cy="4555685"/>
              </a:xfrm>
            </p:grpSpPr>
            <p:grpSp>
              <p:nvGrpSpPr>
                <p:cNvPr id="369" name="Group 151"/>
                <p:cNvGrpSpPr/>
                <p:nvPr/>
              </p:nvGrpSpPr>
              <p:grpSpPr>
                <a:xfrm>
                  <a:off x="685800" y="1840468"/>
                  <a:ext cx="720777" cy="4555685"/>
                  <a:chOff x="5791200" y="1447800"/>
                  <a:chExt cx="720777" cy="4555685"/>
                </a:xfrm>
              </p:grpSpPr>
              <p:sp>
                <p:nvSpPr>
                  <p:cNvPr id="371" name="Freeform 370"/>
                  <p:cNvSpPr/>
                  <p:nvPr/>
                </p:nvSpPr>
                <p:spPr>
                  <a:xfrm>
                    <a:off x="5791200" y="1447800"/>
                    <a:ext cx="720777" cy="4555685"/>
                  </a:xfrm>
                  <a:custGeom>
                    <a:avLst/>
                    <a:gdLst>
                      <a:gd name="connsiteX0" fmla="*/ 747010 w 854439"/>
                      <a:gd name="connsiteY0" fmla="*/ 1191718 h 5916118"/>
                      <a:gd name="connsiteX1" fmla="*/ 747010 w 854439"/>
                      <a:gd name="connsiteY1" fmla="*/ 5254052 h 5916118"/>
                      <a:gd name="connsiteX2" fmla="*/ 102433 w 854439"/>
                      <a:gd name="connsiteY2" fmla="*/ 5164111 h 5916118"/>
                      <a:gd name="connsiteX3" fmla="*/ 132413 w 854439"/>
                      <a:gd name="connsiteY3" fmla="*/ 742013 h 5916118"/>
                      <a:gd name="connsiteX4" fmla="*/ 237344 w 854439"/>
                      <a:gd name="connsiteY4" fmla="*/ 712032 h 5916118"/>
                      <a:gd name="connsiteX5" fmla="*/ 402236 w 854439"/>
                      <a:gd name="connsiteY5" fmla="*/ 1161737 h 5916118"/>
                      <a:gd name="connsiteX6" fmla="*/ 747010 w 854439"/>
                      <a:gd name="connsiteY6" fmla="*/ 1191718 h 5916118"/>
                      <a:gd name="connsiteX0" fmla="*/ 747010 w 854439"/>
                      <a:gd name="connsiteY0" fmla="*/ 1191718 h 5916117"/>
                      <a:gd name="connsiteX1" fmla="*/ 747010 w 854439"/>
                      <a:gd name="connsiteY1" fmla="*/ 5254052 h 5916117"/>
                      <a:gd name="connsiteX2" fmla="*/ 102433 w 854439"/>
                      <a:gd name="connsiteY2" fmla="*/ 5164111 h 5916117"/>
                      <a:gd name="connsiteX3" fmla="*/ 132413 w 854439"/>
                      <a:gd name="connsiteY3" fmla="*/ 742013 h 5916117"/>
                      <a:gd name="connsiteX4" fmla="*/ 237344 w 854439"/>
                      <a:gd name="connsiteY4" fmla="*/ 712032 h 5916117"/>
                      <a:gd name="connsiteX5" fmla="*/ 402236 w 854439"/>
                      <a:gd name="connsiteY5" fmla="*/ 1161737 h 5916117"/>
                      <a:gd name="connsiteX6" fmla="*/ 747010 w 854439"/>
                      <a:gd name="connsiteY6" fmla="*/ 1191718 h 5916117"/>
                      <a:gd name="connsiteX0" fmla="*/ 747010 w 854439"/>
                      <a:gd name="connsiteY0" fmla="*/ 1191718 h 5256550"/>
                      <a:gd name="connsiteX1" fmla="*/ 747010 w 854439"/>
                      <a:gd name="connsiteY1" fmla="*/ 5254052 h 5256550"/>
                      <a:gd name="connsiteX2" fmla="*/ 102433 w 854439"/>
                      <a:gd name="connsiteY2" fmla="*/ 5164111 h 5256550"/>
                      <a:gd name="connsiteX3" fmla="*/ 132413 w 854439"/>
                      <a:gd name="connsiteY3" fmla="*/ 742013 h 5256550"/>
                      <a:gd name="connsiteX4" fmla="*/ 237344 w 854439"/>
                      <a:gd name="connsiteY4" fmla="*/ 712032 h 5256550"/>
                      <a:gd name="connsiteX5" fmla="*/ 402236 w 854439"/>
                      <a:gd name="connsiteY5" fmla="*/ 1161737 h 5256550"/>
                      <a:gd name="connsiteX6" fmla="*/ 747010 w 854439"/>
                      <a:gd name="connsiteY6" fmla="*/ 1191718 h 5256550"/>
                      <a:gd name="connsiteX0" fmla="*/ 747010 w 854439"/>
                      <a:gd name="connsiteY0" fmla="*/ 1191718 h 5282783"/>
                      <a:gd name="connsiteX1" fmla="*/ 747010 w 854439"/>
                      <a:gd name="connsiteY1" fmla="*/ 5254052 h 5282783"/>
                      <a:gd name="connsiteX2" fmla="*/ 102433 w 854439"/>
                      <a:gd name="connsiteY2" fmla="*/ 5164111 h 5282783"/>
                      <a:gd name="connsiteX3" fmla="*/ 132413 w 854439"/>
                      <a:gd name="connsiteY3" fmla="*/ 742013 h 5282783"/>
                      <a:gd name="connsiteX4" fmla="*/ 237344 w 854439"/>
                      <a:gd name="connsiteY4" fmla="*/ 712032 h 5282783"/>
                      <a:gd name="connsiteX5" fmla="*/ 402236 w 854439"/>
                      <a:gd name="connsiteY5" fmla="*/ 1161737 h 5282783"/>
                      <a:gd name="connsiteX6" fmla="*/ 747010 w 854439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1191718 h 5282783"/>
                      <a:gd name="connsiteX1" fmla="*/ 644577 w 752006"/>
                      <a:gd name="connsiteY1" fmla="*/ 5254052 h 5282783"/>
                      <a:gd name="connsiteX2" fmla="*/ 0 w 752006"/>
                      <a:gd name="connsiteY2" fmla="*/ 5164111 h 5282783"/>
                      <a:gd name="connsiteX3" fmla="*/ 29980 w 752006"/>
                      <a:gd name="connsiteY3" fmla="*/ 742013 h 5282783"/>
                      <a:gd name="connsiteX4" fmla="*/ 134911 w 752006"/>
                      <a:gd name="connsiteY4" fmla="*/ 712032 h 5282783"/>
                      <a:gd name="connsiteX5" fmla="*/ 299803 w 752006"/>
                      <a:gd name="connsiteY5" fmla="*/ 1161737 h 5282783"/>
                      <a:gd name="connsiteX6" fmla="*/ 644577 w 752006"/>
                      <a:gd name="connsiteY6" fmla="*/ 1191718 h 5282783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70751"/>
                      <a:gd name="connsiteX1" fmla="*/ 644577 w 752006"/>
                      <a:gd name="connsiteY1" fmla="*/ 4542020 h 4570751"/>
                      <a:gd name="connsiteX2" fmla="*/ 0 w 752006"/>
                      <a:gd name="connsiteY2" fmla="*/ 4452079 h 4570751"/>
                      <a:gd name="connsiteX3" fmla="*/ 29980 w 752006"/>
                      <a:gd name="connsiteY3" fmla="*/ 29981 h 4570751"/>
                      <a:gd name="connsiteX4" fmla="*/ 134911 w 752006"/>
                      <a:gd name="connsiteY4" fmla="*/ 0 h 4570751"/>
                      <a:gd name="connsiteX5" fmla="*/ 299803 w 752006"/>
                      <a:gd name="connsiteY5" fmla="*/ 449705 h 4570751"/>
                      <a:gd name="connsiteX6" fmla="*/ 644577 w 752006"/>
                      <a:gd name="connsiteY6" fmla="*/ 479686 h 4570751"/>
                      <a:gd name="connsiteX0" fmla="*/ 644577 w 752006"/>
                      <a:gd name="connsiteY0" fmla="*/ 479686 h 4564956"/>
                      <a:gd name="connsiteX1" fmla="*/ 644577 w 752006"/>
                      <a:gd name="connsiteY1" fmla="*/ 4542020 h 4564956"/>
                      <a:gd name="connsiteX2" fmla="*/ 0 w 752006"/>
                      <a:gd name="connsiteY2" fmla="*/ 4452079 h 4564956"/>
                      <a:gd name="connsiteX3" fmla="*/ 29980 w 752006"/>
                      <a:gd name="connsiteY3" fmla="*/ 29981 h 4564956"/>
                      <a:gd name="connsiteX4" fmla="*/ 134911 w 752006"/>
                      <a:gd name="connsiteY4" fmla="*/ 0 h 4564956"/>
                      <a:gd name="connsiteX5" fmla="*/ 299803 w 752006"/>
                      <a:gd name="connsiteY5" fmla="*/ 449705 h 4564956"/>
                      <a:gd name="connsiteX6" fmla="*/ 644577 w 752006"/>
                      <a:gd name="connsiteY6" fmla="*/ 479686 h 4564956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52006"/>
                      <a:gd name="connsiteY0" fmla="*/ 479686 h 4555685"/>
                      <a:gd name="connsiteX1" fmla="*/ 644577 w 752006"/>
                      <a:gd name="connsiteY1" fmla="*/ 4542020 h 4555685"/>
                      <a:gd name="connsiteX2" fmla="*/ 0 w 752006"/>
                      <a:gd name="connsiteY2" fmla="*/ 4452079 h 4555685"/>
                      <a:gd name="connsiteX3" fmla="*/ 29980 w 752006"/>
                      <a:gd name="connsiteY3" fmla="*/ 29981 h 4555685"/>
                      <a:gd name="connsiteX4" fmla="*/ 134911 w 752006"/>
                      <a:gd name="connsiteY4" fmla="*/ 0 h 4555685"/>
                      <a:gd name="connsiteX5" fmla="*/ 299803 w 752006"/>
                      <a:gd name="connsiteY5" fmla="*/ 449705 h 4555685"/>
                      <a:gd name="connsiteX6" fmla="*/ 644577 w 752006"/>
                      <a:gd name="connsiteY6" fmla="*/ 479686 h 4555685"/>
                      <a:gd name="connsiteX0" fmla="*/ 644577 w 702039"/>
                      <a:gd name="connsiteY0" fmla="*/ 479686 h 4555685"/>
                      <a:gd name="connsiteX1" fmla="*/ 644577 w 702039"/>
                      <a:gd name="connsiteY1" fmla="*/ 4542020 h 4555685"/>
                      <a:gd name="connsiteX2" fmla="*/ 0 w 702039"/>
                      <a:gd name="connsiteY2" fmla="*/ 4452079 h 4555685"/>
                      <a:gd name="connsiteX3" fmla="*/ 29980 w 702039"/>
                      <a:gd name="connsiteY3" fmla="*/ 29981 h 4555685"/>
                      <a:gd name="connsiteX4" fmla="*/ 134911 w 702039"/>
                      <a:gd name="connsiteY4" fmla="*/ 0 h 4555685"/>
                      <a:gd name="connsiteX5" fmla="*/ 299803 w 702039"/>
                      <a:gd name="connsiteY5" fmla="*/ 449705 h 4555685"/>
                      <a:gd name="connsiteX6" fmla="*/ 644577 w 702039"/>
                      <a:gd name="connsiteY6" fmla="*/ 479686 h 4555685"/>
                      <a:gd name="connsiteX0" fmla="*/ 644577 w 682432"/>
                      <a:gd name="connsiteY0" fmla="*/ 479686 h 4555685"/>
                      <a:gd name="connsiteX1" fmla="*/ 644577 w 682432"/>
                      <a:gd name="connsiteY1" fmla="*/ 4542020 h 4555685"/>
                      <a:gd name="connsiteX2" fmla="*/ 0 w 682432"/>
                      <a:gd name="connsiteY2" fmla="*/ 4452079 h 4555685"/>
                      <a:gd name="connsiteX3" fmla="*/ 29980 w 682432"/>
                      <a:gd name="connsiteY3" fmla="*/ 29981 h 4555685"/>
                      <a:gd name="connsiteX4" fmla="*/ 134911 w 682432"/>
                      <a:gd name="connsiteY4" fmla="*/ 0 h 4555685"/>
                      <a:gd name="connsiteX5" fmla="*/ 299803 w 682432"/>
                      <a:gd name="connsiteY5" fmla="*/ 449705 h 4555685"/>
                      <a:gd name="connsiteX6" fmla="*/ 644577 w 682432"/>
                      <a:gd name="connsiteY6" fmla="*/ 479686 h 4555685"/>
                      <a:gd name="connsiteX0" fmla="*/ 644577 w 649030"/>
                      <a:gd name="connsiteY0" fmla="*/ 479686 h 4555685"/>
                      <a:gd name="connsiteX1" fmla="*/ 644577 w 649030"/>
                      <a:gd name="connsiteY1" fmla="*/ 4542020 h 4555685"/>
                      <a:gd name="connsiteX2" fmla="*/ 0 w 649030"/>
                      <a:gd name="connsiteY2" fmla="*/ 4452079 h 4555685"/>
                      <a:gd name="connsiteX3" fmla="*/ 29980 w 649030"/>
                      <a:gd name="connsiteY3" fmla="*/ 29981 h 4555685"/>
                      <a:gd name="connsiteX4" fmla="*/ 134911 w 649030"/>
                      <a:gd name="connsiteY4" fmla="*/ 0 h 4555685"/>
                      <a:gd name="connsiteX5" fmla="*/ 299803 w 649030"/>
                      <a:gd name="connsiteY5" fmla="*/ 449705 h 4555685"/>
                      <a:gd name="connsiteX6" fmla="*/ 644577 w 649030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  <a:gd name="connsiteX0" fmla="*/ 644577 w 644577"/>
                      <a:gd name="connsiteY0" fmla="*/ 479686 h 4555685"/>
                      <a:gd name="connsiteX1" fmla="*/ 644577 w 644577"/>
                      <a:gd name="connsiteY1" fmla="*/ 4542020 h 4555685"/>
                      <a:gd name="connsiteX2" fmla="*/ 0 w 644577"/>
                      <a:gd name="connsiteY2" fmla="*/ 4452079 h 4555685"/>
                      <a:gd name="connsiteX3" fmla="*/ 29980 w 644577"/>
                      <a:gd name="connsiteY3" fmla="*/ 29981 h 4555685"/>
                      <a:gd name="connsiteX4" fmla="*/ 134911 w 644577"/>
                      <a:gd name="connsiteY4" fmla="*/ 0 h 4555685"/>
                      <a:gd name="connsiteX5" fmla="*/ 299803 w 644577"/>
                      <a:gd name="connsiteY5" fmla="*/ 449705 h 4555685"/>
                      <a:gd name="connsiteX6" fmla="*/ 644577 w 644577"/>
                      <a:gd name="connsiteY6" fmla="*/ 479686 h 455568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44577" h="4555685">
                        <a:moveTo>
                          <a:pt x="644577" y="479686"/>
                        </a:moveTo>
                        <a:cubicBezTo>
                          <a:pt x="629152" y="1267755"/>
                          <a:pt x="629423" y="3770624"/>
                          <a:pt x="644577" y="4542020"/>
                        </a:cubicBezTo>
                        <a:cubicBezTo>
                          <a:pt x="327286" y="4544518"/>
                          <a:pt x="311140" y="4555685"/>
                          <a:pt x="0" y="4452079"/>
                        </a:cubicBezTo>
                        <a:cubicBezTo>
                          <a:pt x="219823" y="3285055"/>
                          <a:pt x="396056" y="1470766"/>
                          <a:pt x="29980" y="29981"/>
                        </a:cubicBezTo>
                        <a:cubicBezTo>
                          <a:pt x="99112" y="13172"/>
                          <a:pt x="102110" y="3928"/>
                          <a:pt x="134911" y="0"/>
                        </a:cubicBezTo>
                        <a:cubicBezTo>
                          <a:pt x="179881" y="69954"/>
                          <a:pt x="257558" y="358349"/>
                          <a:pt x="299803" y="449705"/>
                        </a:cubicBezTo>
                        <a:cubicBezTo>
                          <a:pt x="484017" y="474422"/>
                          <a:pt x="536335" y="468729"/>
                          <a:pt x="644577" y="479686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72" name="Straight Arrow Connector 371"/>
                  <p:cNvCxnSpPr/>
                  <p:nvPr/>
                </p:nvCxnSpPr>
                <p:spPr>
                  <a:xfrm rot="5400000">
                    <a:off x="5639594" y="3259491"/>
                    <a:ext cx="1524000" cy="1588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headEnd type="arrow"/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70" name="Rectangle 369"/>
                <p:cNvSpPr/>
                <p:nvPr/>
              </p:nvSpPr>
              <p:spPr>
                <a:xfrm rot="16200000">
                  <a:off x="234086" y="3441507"/>
                  <a:ext cx="1729961" cy="369332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Thân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trước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r>
                    <a:rPr lang="en-US" dirty="0" err="1" smtClean="0">
                      <a:latin typeface="Times New Roman" pitchFamily="18" charset="0"/>
                      <a:cs typeface="Times New Roman" pitchFamily="18" charset="0"/>
                    </a:rPr>
                    <a:t>giữa</a:t>
                  </a:r>
                  <a:r>
                    <a:rPr lang="en-US" dirty="0" smtClean="0">
                      <a:latin typeface="Times New Roman" pitchFamily="18" charset="0"/>
                      <a:cs typeface="Times New Roman" pitchFamily="18" charset="0"/>
                    </a:rPr>
                    <a:t> </a:t>
                  </a:r>
                  <a:endParaRPr lang="en-US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360" name="Group 116"/>
              <p:cNvGrpSpPr/>
              <p:nvPr/>
            </p:nvGrpSpPr>
            <p:grpSpPr>
              <a:xfrm>
                <a:off x="6553200" y="4724400"/>
                <a:ext cx="1740934" cy="1732529"/>
                <a:chOff x="6553200" y="4724400"/>
                <a:chExt cx="1740934" cy="1732529"/>
              </a:xfrm>
            </p:grpSpPr>
            <p:grpSp>
              <p:nvGrpSpPr>
                <p:cNvPr id="361" name="Group 114"/>
                <p:cNvGrpSpPr/>
                <p:nvPr/>
              </p:nvGrpSpPr>
              <p:grpSpPr>
                <a:xfrm>
                  <a:off x="6553200" y="4724400"/>
                  <a:ext cx="1740934" cy="1732529"/>
                  <a:chOff x="6553200" y="4724400"/>
                  <a:chExt cx="1740934" cy="1732529"/>
                </a:xfrm>
              </p:grpSpPr>
              <p:grpSp>
                <p:nvGrpSpPr>
                  <p:cNvPr id="363" name="Group 75"/>
                  <p:cNvGrpSpPr/>
                  <p:nvPr/>
                </p:nvGrpSpPr>
                <p:grpSpPr>
                  <a:xfrm rot="5400000">
                    <a:off x="6709804" y="4872600"/>
                    <a:ext cx="1427727" cy="1740932"/>
                    <a:chOff x="7492472" y="2588057"/>
                    <a:chExt cx="1427727" cy="1740932"/>
                  </a:xfrm>
                </p:grpSpPr>
                <p:grpSp>
                  <p:nvGrpSpPr>
                    <p:cNvPr id="365" name="Group 104"/>
                    <p:cNvGrpSpPr/>
                    <p:nvPr/>
                  </p:nvGrpSpPr>
                  <p:grpSpPr>
                    <a:xfrm>
                      <a:off x="8156514" y="3048000"/>
                      <a:ext cx="763685" cy="1280989"/>
                      <a:chOff x="7696200" y="3200400"/>
                      <a:chExt cx="763685" cy="1280989"/>
                    </a:xfrm>
                  </p:grpSpPr>
                  <p:sp>
                    <p:nvSpPr>
                      <p:cNvPr id="367" name="Freeform 61"/>
                      <p:cNvSpPr/>
                      <p:nvPr/>
                    </p:nvSpPr>
                    <p:spPr>
                      <a:xfrm>
                        <a:off x="7696200" y="3200400"/>
                        <a:ext cx="763685" cy="1280989"/>
                      </a:xfrm>
                      <a:custGeom>
                        <a:avLst/>
                        <a:gdLst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540934 w 1775582"/>
                          <a:gd name="connsiteY0" fmla="*/ 1468363 h 1521582"/>
                          <a:gd name="connsiteX1" fmla="*/ 234648 w 1775582"/>
                          <a:gd name="connsiteY1" fmla="*/ 1453848 h 1521582"/>
                          <a:gd name="connsiteX2" fmla="*/ 133048 w 1775582"/>
                          <a:gd name="connsiteY2" fmla="*/ 1134534 h 1521582"/>
                          <a:gd name="connsiteX3" fmla="*/ 133048 w 1775582"/>
                          <a:gd name="connsiteY3" fmla="*/ 176591 h 1521582"/>
                          <a:gd name="connsiteX4" fmla="*/ 365277 w 1775582"/>
                          <a:gd name="connsiteY4" fmla="*/ 74991 h 1521582"/>
                          <a:gd name="connsiteX5" fmla="*/ 539448 w 1775582"/>
                          <a:gd name="connsiteY5" fmla="*/ 510420 h 1521582"/>
                          <a:gd name="connsiteX6" fmla="*/ 1250648 w 1775582"/>
                          <a:gd name="connsiteY6" fmla="*/ 553963 h 1521582"/>
                          <a:gd name="connsiteX7" fmla="*/ 1395791 w 1775582"/>
                          <a:gd name="connsiteY7" fmla="*/ 89506 h 1521582"/>
                          <a:gd name="connsiteX8" fmla="*/ 1657048 w 1775582"/>
                          <a:gd name="connsiteY8" fmla="*/ 191106 h 1521582"/>
                          <a:gd name="connsiteX9" fmla="*/ 1642534 w 1775582"/>
                          <a:gd name="connsiteY9" fmla="*/ 1134534 h 1521582"/>
                          <a:gd name="connsiteX10" fmla="*/ 1540934 w 1775582"/>
                          <a:gd name="connsiteY10" fmla="*/ 1468363 h 1521582"/>
                          <a:gd name="connsiteX0" fmla="*/ 1446591 w 1681239"/>
                          <a:gd name="connsiteY0" fmla="*/ 1468363 h 1521582"/>
                          <a:gd name="connsiteX1" fmla="*/ 140305 w 1681239"/>
                          <a:gd name="connsiteY1" fmla="*/ 1453848 h 1521582"/>
                          <a:gd name="connsiteX2" fmla="*/ 38705 w 1681239"/>
                          <a:gd name="connsiteY2" fmla="*/ 1134534 h 1521582"/>
                          <a:gd name="connsiteX3" fmla="*/ 38705 w 1681239"/>
                          <a:gd name="connsiteY3" fmla="*/ 176591 h 1521582"/>
                          <a:gd name="connsiteX4" fmla="*/ 270934 w 1681239"/>
                          <a:gd name="connsiteY4" fmla="*/ 74991 h 1521582"/>
                          <a:gd name="connsiteX5" fmla="*/ 445105 w 1681239"/>
                          <a:gd name="connsiteY5" fmla="*/ 510420 h 1521582"/>
                          <a:gd name="connsiteX6" fmla="*/ 1156305 w 1681239"/>
                          <a:gd name="connsiteY6" fmla="*/ 553963 h 1521582"/>
                          <a:gd name="connsiteX7" fmla="*/ 1301448 w 1681239"/>
                          <a:gd name="connsiteY7" fmla="*/ 89506 h 1521582"/>
                          <a:gd name="connsiteX8" fmla="*/ 1562705 w 1681239"/>
                          <a:gd name="connsiteY8" fmla="*/ 191106 h 1521582"/>
                          <a:gd name="connsiteX9" fmla="*/ 1548191 w 1681239"/>
                          <a:gd name="connsiteY9" fmla="*/ 1134534 h 1521582"/>
                          <a:gd name="connsiteX10" fmla="*/ 1446591 w 1681239"/>
                          <a:gd name="connsiteY10" fmla="*/ 1468363 h 1521582"/>
                          <a:gd name="connsiteX0" fmla="*/ 1446591 w 1681239"/>
                          <a:gd name="connsiteY0" fmla="*/ 1468363 h 1521582"/>
                          <a:gd name="connsiteX1" fmla="*/ 140305 w 1681239"/>
                          <a:gd name="connsiteY1" fmla="*/ 1453848 h 1521582"/>
                          <a:gd name="connsiteX2" fmla="*/ 38705 w 1681239"/>
                          <a:gd name="connsiteY2" fmla="*/ 1134534 h 1521582"/>
                          <a:gd name="connsiteX3" fmla="*/ 38705 w 1681239"/>
                          <a:gd name="connsiteY3" fmla="*/ 176591 h 1521582"/>
                          <a:gd name="connsiteX4" fmla="*/ 270934 w 1681239"/>
                          <a:gd name="connsiteY4" fmla="*/ 74991 h 1521582"/>
                          <a:gd name="connsiteX5" fmla="*/ 445105 w 1681239"/>
                          <a:gd name="connsiteY5" fmla="*/ 510420 h 1521582"/>
                          <a:gd name="connsiteX6" fmla="*/ 1156305 w 1681239"/>
                          <a:gd name="connsiteY6" fmla="*/ 553963 h 1521582"/>
                          <a:gd name="connsiteX7" fmla="*/ 1301448 w 1681239"/>
                          <a:gd name="connsiteY7" fmla="*/ 89506 h 1521582"/>
                          <a:gd name="connsiteX8" fmla="*/ 1562705 w 1681239"/>
                          <a:gd name="connsiteY8" fmla="*/ 191106 h 1521582"/>
                          <a:gd name="connsiteX9" fmla="*/ 1548191 w 1681239"/>
                          <a:gd name="connsiteY9" fmla="*/ 1134534 h 1521582"/>
                          <a:gd name="connsiteX10" fmla="*/ 1446591 w 168123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521582"/>
                          <a:gd name="connsiteX1" fmla="*/ 140305 w 1603829"/>
                          <a:gd name="connsiteY1" fmla="*/ 1453848 h 1521582"/>
                          <a:gd name="connsiteX2" fmla="*/ 38705 w 1603829"/>
                          <a:gd name="connsiteY2" fmla="*/ 1134534 h 1521582"/>
                          <a:gd name="connsiteX3" fmla="*/ 38705 w 1603829"/>
                          <a:gd name="connsiteY3" fmla="*/ 176591 h 1521582"/>
                          <a:gd name="connsiteX4" fmla="*/ 270934 w 1603829"/>
                          <a:gd name="connsiteY4" fmla="*/ 74991 h 1521582"/>
                          <a:gd name="connsiteX5" fmla="*/ 445105 w 1603829"/>
                          <a:gd name="connsiteY5" fmla="*/ 510420 h 1521582"/>
                          <a:gd name="connsiteX6" fmla="*/ 1156305 w 1603829"/>
                          <a:gd name="connsiteY6" fmla="*/ 553963 h 1521582"/>
                          <a:gd name="connsiteX7" fmla="*/ 1301448 w 1603829"/>
                          <a:gd name="connsiteY7" fmla="*/ 89506 h 1521582"/>
                          <a:gd name="connsiteX8" fmla="*/ 1562705 w 1603829"/>
                          <a:gd name="connsiteY8" fmla="*/ 191106 h 1521582"/>
                          <a:gd name="connsiteX9" fmla="*/ 1548191 w 1603829"/>
                          <a:gd name="connsiteY9" fmla="*/ 1134534 h 1521582"/>
                          <a:gd name="connsiteX10" fmla="*/ 1446591 w 1603829"/>
                          <a:gd name="connsiteY10" fmla="*/ 1468363 h 1521582"/>
                          <a:gd name="connsiteX0" fmla="*/ 1446591 w 1603829"/>
                          <a:gd name="connsiteY0" fmla="*/ 1468363 h 1468363"/>
                          <a:gd name="connsiteX1" fmla="*/ 140305 w 1603829"/>
                          <a:gd name="connsiteY1" fmla="*/ 1453848 h 1468363"/>
                          <a:gd name="connsiteX2" fmla="*/ 38705 w 1603829"/>
                          <a:gd name="connsiteY2" fmla="*/ 1134534 h 1468363"/>
                          <a:gd name="connsiteX3" fmla="*/ 38705 w 1603829"/>
                          <a:gd name="connsiteY3" fmla="*/ 176591 h 1468363"/>
                          <a:gd name="connsiteX4" fmla="*/ 270934 w 1603829"/>
                          <a:gd name="connsiteY4" fmla="*/ 74991 h 1468363"/>
                          <a:gd name="connsiteX5" fmla="*/ 445105 w 1603829"/>
                          <a:gd name="connsiteY5" fmla="*/ 510420 h 1468363"/>
                          <a:gd name="connsiteX6" fmla="*/ 1156305 w 1603829"/>
                          <a:gd name="connsiteY6" fmla="*/ 553963 h 1468363"/>
                          <a:gd name="connsiteX7" fmla="*/ 1301448 w 1603829"/>
                          <a:gd name="connsiteY7" fmla="*/ 89506 h 1468363"/>
                          <a:gd name="connsiteX8" fmla="*/ 1562705 w 1603829"/>
                          <a:gd name="connsiteY8" fmla="*/ 191106 h 1468363"/>
                          <a:gd name="connsiteX9" fmla="*/ 1548191 w 1603829"/>
                          <a:gd name="connsiteY9" fmla="*/ 1134534 h 1468363"/>
                          <a:gd name="connsiteX10" fmla="*/ 1446591 w 1603829"/>
                          <a:gd name="connsiteY10" fmla="*/ 1468363 h 1468363"/>
                          <a:gd name="connsiteX0" fmla="*/ 1446591 w 1603829"/>
                          <a:gd name="connsiteY0" fmla="*/ 1468363 h 1468363"/>
                          <a:gd name="connsiteX1" fmla="*/ 140305 w 1603829"/>
                          <a:gd name="connsiteY1" fmla="*/ 1377648 h 1468363"/>
                          <a:gd name="connsiteX2" fmla="*/ 38705 w 1603829"/>
                          <a:gd name="connsiteY2" fmla="*/ 1134534 h 1468363"/>
                          <a:gd name="connsiteX3" fmla="*/ 38705 w 1603829"/>
                          <a:gd name="connsiteY3" fmla="*/ 176591 h 1468363"/>
                          <a:gd name="connsiteX4" fmla="*/ 270934 w 1603829"/>
                          <a:gd name="connsiteY4" fmla="*/ 74991 h 1468363"/>
                          <a:gd name="connsiteX5" fmla="*/ 445105 w 1603829"/>
                          <a:gd name="connsiteY5" fmla="*/ 510420 h 1468363"/>
                          <a:gd name="connsiteX6" fmla="*/ 1156305 w 1603829"/>
                          <a:gd name="connsiteY6" fmla="*/ 553963 h 1468363"/>
                          <a:gd name="connsiteX7" fmla="*/ 1301448 w 1603829"/>
                          <a:gd name="connsiteY7" fmla="*/ 89506 h 1468363"/>
                          <a:gd name="connsiteX8" fmla="*/ 1562705 w 1603829"/>
                          <a:gd name="connsiteY8" fmla="*/ 191106 h 1468363"/>
                          <a:gd name="connsiteX9" fmla="*/ 1548191 w 1603829"/>
                          <a:gd name="connsiteY9" fmla="*/ 1134534 h 1468363"/>
                          <a:gd name="connsiteX10" fmla="*/ 1446591 w 1603829"/>
                          <a:gd name="connsiteY10" fmla="*/ 1468363 h 1468363"/>
                          <a:gd name="connsiteX0" fmla="*/ 1446591 w 1603829"/>
                          <a:gd name="connsiteY0" fmla="*/ 1392163 h 1392163"/>
                          <a:gd name="connsiteX1" fmla="*/ 140305 w 1603829"/>
                          <a:gd name="connsiteY1" fmla="*/ 1377648 h 1392163"/>
                          <a:gd name="connsiteX2" fmla="*/ 38705 w 1603829"/>
                          <a:gd name="connsiteY2" fmla="*/ 1134534 h 1392163"/>
                          <a:gd name="connsiteX3" fmla="*/ 38705 w 1603829"/>
                          <a:gd name="connsiteY3" fmla="*/ 176591 h 1392163"/>
                          <a:gd name="connsiteX4" fmla="*/ 270934 w 1603829"/>
                          <a:gd name="connsiteY4" fmla="*/ 74991 h 1392163"/>
                          <a:gd name="connsiteX5" fmla="*/ 445105 w 1603829"/>
                          <a:gd name="connsiteY5" fmla="*/ 510420 h 1392163"/>
                          <a:gd name="connsiteX6" fmla="*/ 1156305 w 1603829"/>
                          <a:gd name="connsiteY6" fmla="*/ 553963 h 1392163"/>
                          <a:gd name="connsiteX7" fmla="*/ 1301448 w 1603829"/>
                          <a:gd name="connsiteY7" fmla="*/ 89506 h 1392163"/>
                          <a:gd name="connsiteX8" fmla="*/ 1562705 w 1603829"/>
                          <a:gd name="connsiteY8" fmla="*/ 191106 h 1392163"/>
                          <a:gd name="connsiteX9" fmla="*/ 1548191 w 1603829"/>
                          <a:gd name="connsiteY9" fmla="*/ 1134534 h 1392163"/>
                          <a:gd name="connsiteX10" fmla="*/ 1446591 w 1603829"/>
                          <a:gd name="connsiteY10" fmla="*/ 1392163 h 1392163"/>
                          <a:gd name="connsiteX0" fmla="*/ 1446591 w 1603829"/>
                          <a:gd name="connsiteY0" fmla="*/ 1392163 h 1392163"/>
                          <a:gd name="connsiteX1" fmla="*/ 140305 w 1603829"/>
                          <a:gd name="connsiteY1" fmla="*/ 1377648 h 1392163"/>
                          <a:gd name="connsiteX2" fmla="*/ 38705 w 1603829"/>
                          <a:gd name="connsiteY2" fmla="*/ 1134534 h 1392163"/>
                          <a:gd name="connsiteX3" fmla="*/ 38705 w 1603829"/>
                          <a:gd name="connsiteY3" fmla="*/ 176591 h 1392163"/>
                          <a:gd name="connsiteX4" fmla="*/ 270934 w 1603829"/>
                          <a:gd name="connsiteY4" fmla="*/ 74991 h 1392163"/>
                          <a:gd name="connsiteX5" fmla="*/ 445105 w 1603829"/>
                          <a:gd name="connsiteY5" fmla="*/ 510420 h 1392163"/>
                          <a:gd name="connsiteX6" fmla="*/ 1156305 w 1603829"/>
                          <a:gd name="connsiteY6" fmla="*/ 553963 h 1392163"/>
                          <a:gd name="connsiteX7" fmla="*/ 1301448 w 1603829"/>
                          <a:gd name="connsiteY7" fmla="*/ 89506 h 1392163"/>
                          <a:gd name="connsiteX8" fmla="*/ 1562705 w 1603829"/>
                          <a:gd name="connsiteY8" fmla="*/ 191106 h 1392163"/>
                          <a:gd name="connsiteX9" fmla="*/ 1548191 w 1603829"/>
                          <a:gd name="connsiteY9" fmla="*/ 1134534 h 1392163"/>
                          <a:gd name="connsiteX10" fmla="*/ 1446591 w 1603829"/>
                          <a:gd name="connsiteY10" fmla="*/ 1392163 h 1392163"/>
                          <a:gd name="connsiteX0" fmla="*/ 1485593 w 1603829"/>
                          <a:gd name="connsiteY0" fmla="*/ 1370495 h 1377648"/>
                          <a:gd name="connsiteX1" fmla="*/ 140305 w 1603829"/>
                          <a:gd name="connsiteY1" fmla="*/ 1377648 h 1377648"/>
                          <a:gd name="connsiteX2" fmla="*/ 38705 w 1603829"/>
                          <a:gd name="connsiteY2" fmla="*/ 1134534 h 1377648"/>
                          <a:gd name="connsiteX3" fmla="*/ 38705 w 1603829"/>
                          <a:gd name="connsiteY3" fmla="*/ 176591 h 1377648"/>
                          <a:gd name="connsiteX4" fmla="*/ 270934 w 1603829"/>
                          <a:gd name="connsiteY4" fmla="*/ 74991 h 1377648"/>
                          <a:gd name="connsiteX5" fmla="*/ 445105 w 1603829"/>
                          <a:gd name="connsiteY5" fmla="*/ 510420 h 1377648"/>
                          <a:gd name="connsiteX6" fmla="*/ 1156305 w 1603829"/>
                          <a:gd name="connsiteY6" fmla="*/ 553963 h 1377648"/>
                          <a:gd name="connsiteX7" fmla="*/ 1301448 w 1603829"/>
                          <a:gd name="connsiteY7" fmla="*/ 89506 h 1377648"/>
                          <a:gd name="connsiteX8" fmla="*/ 1562705 w 1603829"/>
                          <a:gd name="connsiteY8" fmla="*/ 191106 h 1377648"/>
                          <a:gd name="connsiteX9" fmla="*/ 1548191 w 1603829"/>
                          <a:gd name="connsiteY9" fmla="*/ 1134534 h 1377648"/>
                          <a:gd name="connsiteX10" fmla="*/ 1485593 w 1603829"/>
                          <a:gd name="connsiteY10" fmla="*/ 1370495 h 1377648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603829"/>
                          <a:gd name="connsiteY0" fmla="*/ 1370495 h 1370495"/>
                          <a:gd name="connsiteX1" fmla="*/ 109970 w 1603829"/>
                          <a:gd name="connsiteY1" fmla="*/ 1355980 h 1370495"/>
                          <a:gd name="connsiteX2" fmla="*/ 38705 w 1603829"/>
                          <a:gd name="connsiteY2" fmla="*/ 1134534 h 1370495"/>
                          <a:gd name="connsiteX3" fmla="*/ 38705 w 1603829"/>
                          <a:gd name="connsiteY3" fmla="*/ 176591 h 1370495"/>
                          <a:gd name="connsiteX4" fmla="*/ 270934 w 1603829"/>
                          <a:gd name="connsiteY4" fmla="*/ 74991 h 1370495"/>
                          <a:gd name="connsiteX5" fmla="*/ 445105 w 1603829"/>
                          <a:gd name="connsiteY5" fmla="*/ 510420 h 1370495"/>
                          <a:gd name="connsiteX6" fmla="*/ 1156305 w 1603829"/>
                          <a:gd name="connsiteY6" fmla="*/ 553963 h 1370495"/>
                          <a:gd name="connsiteX7" fmla="*/ 1301448 w 1603829"/>
                          <a:gd name="connsiteY7" fmla="*/ 89506 h 1370495"/>
                          <a:gd name="connsiteX8" fmla="*/ 1562705 w 1603829"/>
                          <a:gd name="connsiteY8" fmla="*/ 191106 h 1370495"/>
                          <a:gd name="connsiteX9" fmla="*/ 1548191 w 1603829"/>
                          <a:gd name="connsiteY9" fmla="*/ 1134534 h 1370495"/>
                          <a:gd name="connsiteX10" fmla="*/ 1485593 w 1603829"/>
                          <a:gd name="connsiteY10" fmla="*/ 1370495 h 1370495"/>
                          <a:gd name="connsiteX0" fmla="*/ 1485593 w 1562705"/>
                          <a:gd name="connsiteY0" fmla="*/ 1370495 h 1370495"/>
                          <a:gd name="connsiteX1" fmla="*/ 109970 w 1562705"/>
                          <a:gd name="connsiteY1" fmla="*/ 1355980 h 1370495"/>
                          <a:gd name="connsiteX2" fmla="*/ 38705 w 1562705"/>
                          <a:gd name="connsiteY2" fmla="*/ 1134534 h 1370495"/>
                          <a:gd name="connsiteX3" fmla="*/ 38705 w 1562705"/>
                          <a:gd name="connsiteY3" fmla="*/ 176591 h 1370495"/>
                          <a:gd name="connsiteX4" fmla="*/ 270934 w 1562705"/>
                          <a:gd name="connsiteY4" fmla="*/ 74991 h 1370495"/>
                          <a:gd name="connsiteX5" fmla="*/ 445105 w 1562705"/>
                          <a:gd name="connsiteY5" fmla="*/ 510420 h 1370495"/>
                          <a:gd name="connsiteX6" fmla="*/ 1156305 w 1562705"/>
                          <a:gd name="connsiteY6" fmla="*/ 553963 h 1370495"/>
                          <a:gd name="connsiteX7" fmla="*/ 1301448 w 1562705"/>
                          <a:gd name="connsiteY7" fmla="*/ 89506 h 1370495"/>
                          <a:gd name="connsiteX8" fmla="*/ 1562705 w 1562705"/>
                          <a:gd name="connsiteY8" fmla="*/ 191106 h 1370495"/>
                          <a:gd name="connsiteX9" fmla="*/ 1548191 w 1562705"/>
                          <a:gd name="connsiteY9" fmla="*/ 1134534 h 1370495"/>
                          <a:gd name="connsiteX10" fmla="*/ 1485593 w 1562705"/>
                          <a:gd name="connsiteY10" fmla="*/ 1370495 h 1370495"/>
                          <a:gd name="connsiteX0" fmla="*/ 1485593 w 1562705"/>
                          <a:gd name="connsiteY0" fmla="*/ 1370495 h 1370495"/>
                          <a:gd name="connsiteX1" fmla="*/ 109970 w 1562705"/>
                          <a:gd name="connsiteY1" fmla="*/ 1355980 h 1370495"/>
                          <a:gd name="connsiteX2" fmla="*/ 38705 w 1562705"/>
                          <a:gd name="connsiteY2" fmla="*/ 1134534 h 1370495"/>
                          <a:gd name="connsiteX3" fmla="*/ 38705 w 1562705"/>
                          <a:gd name="connsiteY3" fmla="*/ 176591 h 1370495"/>
                          <a:gd name="connsiteX4" fmla="*/ 270934 w 1562705"/>
                          <a:gd name="connsiteY4" fmla="*/ 74991 h 1370495"/>
                          <a:gd name="connsiteX5" fmla="*/ 445105 w 1562705"/>
                          <a:gd name="connsiteY5" fmla="*/ 510420 h 1370495"/>
                          <a:gd name="connsiteX6" fmla="*/ 1156305 w 1562705"/>
                          <a:gd name="connsiteY6" fmla="*/ 553963 h 1370495"/>
                          <a:gd name="connsiteX7" fmla="*/ 1301448 w 1562705"/>
                          <a:gd name="connsiteY7" fmla="*/ 89506 h 1370495"/>
                          <a:gd name="connsiteX8" fmla="*/ 1562705 w 1562705"/>
                          <a:gd name="connsiteY8" fmla="*/ 191106 h 1370495"/>
                          <a:gd name="connsiteX9" fmla="*/ 1548191 w 1562705"/>
                          <a:gd name="connsiteY9" fmla="*/ 1134534 h 1370495"/>
                          <a:gd name="connsiteX10" fmla="*/ 1485593 w 1562705"/>
                          <a:gd name="connsiteY10" fmla="*/ 1370495 h 1370495"/>
                          <a:gd name="connsiteX0" fmla="*/ 1485593 w 1562705"/>
                          <a:gd name="connsiteY0" fmla="*/ 1351142 h 1351142"/>
                          <a:gd name="connsiteX1" fmla="*/ 109970 w 1562705"/>
                          <a:gd name="connsiteY1" fmla="*/ 1336627 h 1351142"/>
                          <a:gd name="connsiteX2" fmla="*/ 38705 w 1562705"/>
                          <a:gd name="connsiteY2" fmla="*/ 1115181 h 1351142"/>
                          <a:gd name="connsiteX3" fmla="*/ 38705 w 1562705"/>
                          <a:gd name="connsiteY3" fmla="*/ 157238 h 1351142"/>
                          <a:gd name="connsiteX4" fmla="*/ 270934 w 1562705"/>
                          <a:gd name="connsiteY4" fmla="*/ 55638 h 1351142"/>
                          <a:gd name="connsiteX5" fmla="*/ 445105 w 1562705"/>
                          <a:gd name="connsiteY5" fmla="*/ 491067 h 1351142"/>
                          <a:gd name="connsiteX6" fmla="*/ 1156305 w 1562705"/>
                          <a:gd name="connsiteY6" fmla="*/ 534610 h 1351142"/>
                          <a:gd name="connsiteX7" fmla="*/ 1301448 w 1562705"/>
                          <a:gd name="connsiteY7" fmla="*/ 70153 h 1351142"/>
                          <a:gd name="connsiteX8" fmla="*/ 1562705 w 1562705"/>
                          <a:gd name="connsiteY8" fmla="*/ 171753 h 1351142"/>
                          <a:gd name="connsiteX9" fmla="*/ 1548191 w 1562705"/>
                          <a:gd name="connsiteY9" fmla="*/ 1115181 h 1351142"/>
                          <a:gd name="connsiteX10" fmla="*/ 1485593 w 1562705"/>
                          <a:gd name="connsiteY10" fmla="*/ 1351142 h 1351142"/>
                          <a:gd name="connsiteX0" fmla="*/ 1485593 w 1562705"/>
                          <a:gd name="connsiteY0" fmla="*/ 1295504 h 1295504"/>
                          <a:gd name="connsiteX1" fmla="*/ 109970 w 1562705"/>
                          <a:gd name="connsiteY1" fmla="*/ 1280989 h 1295504"/>
                          <a:gd name="connsiteX2" fmla="*/ 38705 w 1562705"/>
                          <a:gd name="connsiteY2" fmla="*/ 1059543 h 1295504"/>
                          <a:gd name="connsiteX3" fmla="*/ 38705 w 1562705"/>
                          <a:gd name="connsiteY3" fmla="*/ 101600 h 1295504"/>
                          <a:gd name="connsiteX4" fmla="*/ 270934 w 1562705"/>
                          <a:gd name="connsiteY4" fmla="*/ 0 h 1295504"/>
                          <a:gd name="connsiteX5" fmla="*/ 445105 w 1562705"/>
                          <a:gd name="connsiteY5" fmla="*/ 435429 h 1295504"/>
                          <a:gd name="connsiteX6" fmla="*/ 1156305 w 1562705"/>
                          <a:gd name="connsiteY6" fmla="*/ 478972 h 1295504"/>
                          <a:gd name="connsiteX7" fmla="*/ 1301448 w 1562705"/>
                          <a:gd name="connsiteY7" fmla="*/ 14515 h 1295504"/>
                          <a:gd name="connsiteX8" fmla="*/ 1562705 w 1562705"/>
                          <a:gd name="connsiteY8" fmla="*/ 116115 h 1295504"/>
                          <a:gd name="connsiteX9" fmla="*/ 1548191 w 1562705"/>
                          <a:gd name="connsiteY9" fmla="*/ 1059543 h 1295504"/>
                          <a:gd name="connsiteX10" fmla="*/ 1485593 w 1562705"/>
                          <a:gd name="connsiteY10" fmla="*/ 1295504 h 1295504"/>
                          <a:gd name="connsiteX0" fmla="*/ 1485593 w 1562705"/>
                          <a:gd name="connsiteY0" fmla="*/ 1295504 h 1295504"/>
                          <a:gd name="connsiteX1" fmla="*/ 109970 w 1562705"/>
                          <a:gd name="connsiteY1" fmla="*/ 1280989 h 1295504"/>
                          <a:gd name="connsiteX2" fmla="*/ 38705 w 1562705"/>
                          <a:gd name="connsiteY2" fmla="*/ 1059543 h 1295504"/>
                          <a:gd name="connsiteX3" fmla="*/ 38705 w 1562705"/>
                          <a:gd name="connsiteY3" fmla="*/ 101600 h 1295504"/>
                          <a:gd name="connsiteX4" fmla="*/ 270934 w 1562705"/>
                          <a:gd name="connsiteY4" fmla="*/ 0 h 1295504"/>
                          <a:gd name="connsiteX5" fmla="*/ 445105 w 1562705"/>
                          <a:gd name="connsiteY5" fmla="*/ 435429 h 1295504"/>
                          <a:gd name="connsiteX6" fmla="*/ 1156305 w 1562705"/>
                          <a:gd name="connsiteY6" fmla="*/ 478972 h 1295504"/>
                          <a:gd name="connsiteX7" fmla="*/ 1301448 w 1562705"/>
                          <a:gd name="connsiteY7" fmla="*/ 14515 h 1295504"/>
                          <a:gd name="connsiteX8" fmla="*/ 1562705 w 1562705"/>
                          <a:gd name="connsiteY8" fmla="*/ 116115 h 1295504"/>
                          <a:gd name="connsiteX9" fmla="*/ 1548191 w 1562705"/>
                          <a:gd name="connsiteY9" fmla="*/ 1059543 h 1295504"/>
                          <a:gd name="connsiteX10" fmla="*/ 1485593 w 1562705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0 w 1524000"/>
                          <a:gd name="connsiteY3" fmla="*/ 101600 h 1295504"/>
                          <a:gd name="connsiteX4" fmla="*/ 232229 w 1524000"/>
                          <a:gd name="connsiteY4" fmla="*/ 0 h 1295504"/>
                          <a:gd name="connsiteX5" fmla="*/ 406400 w 1524000"/>
                          <a:gd name="connsiteY5" fmla="*/ 435429 h 1295504"/>
                          <a:gd name="connsiteX6" fmla="*/ 1117600 w 1524000"/>
                          <a:gd name="connsiteY6" fmla="*/ 478972 h 1295504"/>
                          <a:gd name="connsiteX7" fmla="*/ 1262743 w 1524000"/>
                          <a:gd name="connsiteY7" fmla="*/ 14515 h 1295504"/>
                          <a:gd name="connsiteX8" fmla="*/ 1524000 w 1524000"/>
                          <a:gd name="connsiteY8" fmla="*/ 116115 h 1295504"/>
                          <a:gd name="connsiteX9" fmla="*/ 1509486 w 1524000"/>
                          <a:gd name="connsiteY9" fmla="*/ 1059543 h 1295504"/>
                          <a:gd name="connsiteX10" fmla="*/ 1446888 w 1524000"/>
                          <a:gd name="connsiteY10" fmla="*/ 1295504 h 1295504"/>
                          <a:gd name="connsiteX0" fmla="*/ 1446888 w 1524000"/>
                          <a:gd name="connsiteY0" fmla="*/ 1295504 h 1295504"/>
                          <a:gd name="connsiteX1" fmla="*/ 71265 w 1524000"/>
                          <a:gd name="connsiteY1" fmla="*/ 1280989 h 1295504"/>
                          <a:gd name="connsiteX2" fmla="*/ 0 w 1524000"/>
                          <a:gd name="connsiteY2" fmla="*/ 1059543 h 1295504"/>
                          <a:gd name="connsiteX3" fmla="*/ 232229 w 1524000"/>
                          <a:gd name="connsiteY3" fmla="*/ 0 h 1295504"/>
                          <a:gd name="connsiteX4" fmla="*/ 406400 w 1524000"/>
                          <a:gd name="connsiteY4" fmla="*/ 435429 h 1295504"/>
                          <a:gd name="connsiteX5" fmla="*/ 1117600 w 1524000"/>
                          <a:gd name="connsiteY5" fmla="*/ 478972 h 1295504"/>
                          <a:gd name="connsiteX6" fmla="*/ 1262743 w 1524000"/>
                          <a:gd name="connsiteY6" fmla="*/ 14515 h 1295504"/>
                          <a:gd name="connsiteX7" fmla="*/ 1524000 w 1524000"/>
                          <a:gd name="connsiteY7" fmla="*/ 116115 h 1295504"/>
                          <a:gd name="connsiteX8" fmla="*/ 1509486 w 1524000"/>
                          <a:gd name="connsiteY8" fmla="*/ 1059543 h 1295504"/>
                          <a:gd name="connsiteX9" fmla="*/ 1446888 w 1524000"/>
                          <a:gd name="connsiteY9" fmla="*/ 1295504 h 1295504"/>
                          <a:gd name="connsiteX0" fmla="*/ 1446888 w 1524000"/>
                          <a:gd name="connsiteY0" fmla="*/ 1280989 h 1280989"/>
                          <a:gd name="connsiteX1" fmla="*/ 71265 w 1524000"/>
                          <a:gd name="connsiteY1" fmla="*/ 1266474 h 1280989"/>
                          <a:gd name="connsiteX2" fmla="*/ 0 w 1524000"/>
                          <a:gd name="connsiteY2" fmla="*/ 1045028 h 1280989"/>
                          <a:gd name="connsiteX3" fmla="*/ 406400 w 1524000"/>
                          <a:gd name="connsiteY3" fmla="*/ 420914 h 1280989"/>
                          <a:gd name="connsiteX4" fmla="*/ 1117600 w 1524000"/>
                          <a:gd name="connsiteY4" fmla="*/ 464457 h 1280989"/>
                          <a:gd name="connsiteX5" fmla="*/ 1262743 w 1524000"/>
                          <a:gd name="connsiteY5" fmla="*/ 0 h 1280989"/>
                          <a:gd name="connsiteX6" fmla="*/ 1524000 w 1524000"/>
                          <a:gd name="connsiteY6" fmla="*/ 101600 h 1280989"/>
                          <a:gd name="connsiteX7" fmla="*/ 1509486 w 1524000"/>
                          <a:gd name="connsiteY7" fmla="*/ 1045028 h 1280989"/>
                          <a:gd name="connsiteX8" fmla="*/ 1446888 w 1524000"/>
                          <a:gd name="connsiteY8" fmla="*/ 1280989 h 1280989"/>
                          <a:gd name="connsiteX0" fmla="*/ 1446888 w 1524000"/>
                          <a:gd name="connsiteY0" fmla="*/ 1280989 h 1280989"/>
                          <a:gd name="connsiteX1" fmla="*/ 71265 w 1524000"/>
                          <a:gd name="connsiteY1" fmla="*/ 1266474 h 1280989"/>
                          <a:gd name="connsiteX2" fmla="*/ 0 w 1524000"/>
                          <a:gd name="connsiteY2" fmla="*/ 1045028 h 1280989"/>
                          <a:gd name="connsiteX3" fmla="*/ 406400 w 1524000"/>
                          <a:gd name="connsiteY3" fmla="*/ 420914 h 1280989"/>
                          <a:gd name="connsiteX4" fmla="*/ 1117600 w 1524000"/>
                          <a:gd name="connsiteY4" fmla="*/ 464457 h 1280989"/>
                          <a:gd name="connsiteX5" fmla="*/ 1262743 w 1524000"/>
                          <a:gd name="connsiteY5" fmla="*/ 0 h 1280989"/>
                          <a:gd name="connsiteX6" fmla="*/ 1524000 w 1524000"/>
                          <a:gd name="connsiteY6" fmla="*/ 101600 h 1280989"/>
                          <a:gd name="connsiteX7" fmla="*/ 1509486 w 1524000"/>
                          <a:gd name="connsiteY7" fmla="*/ 1045028 h 1280989"/>
                          <a:gd name="connsiteX8" fmla="*/ 1446888 w 1524000"/>
                          <a:gd name="connsiteY8" fmla="*/ 1280989 h 1280989"/>
                          <a:gd name="connsiteX0" fmla="*/ 1446888 w 1524000"/>
                          <a:gd name="connsiteY0" fmla="*/ 1280989 h 1280989"/>
                          <a:gd name="connsiteX1" fmla="*/ 71265 w 1524000"/>
                          <a:gd name="connsiteY1" fmla="*/ 1266474 h 1280989"/>
                          <a:gd name="connsiteX2" fmla="*/ 0 w 1524000"/>
                          <a:gd name="connsiteY2" fmla="*/ 1045028 h 1280989"/>
                          <a:gd name="connsiteX3" fmla="*/ 406400 w 1524000"/>
                          <a:gd name="connsiteY3" fmla="*/ 420914 h 1280989"/>
                          <a:gd name="connsiteX4" fmla="*/ 1117600 w 1524000"/>
                          <a:gd name="connsiteY4" fmla="*/ 464457 h 1280989"/>
                          <a:gd name="connsiteX5" fmla="*/ 1262743 w 1524000"/>
                          <a:gd name="connsiteY5" fmla="*/ 0 h 1280989"/>
                          <a:gd name="connsiteX6" fmla="*/ 1524000 w 1524000"/>
                          <a:gd name="connsiteY6" fmla="*/ 101600 h 1280989"/>
                          <a:gd name="connsiteX7" fmla="*/ 1509486 w 1524000"/>
                          <a:gd name="connsiteY7" fmla="*/ 1045028 h 1280989"/>
                          <a:gd name="connsiteX8" fmla="*/ 1446888 w 1524000"/>
                          <a:gd name="connsiteY8" fmla="*/ 1280989 h 1280989"/>
                          <a:gd name="connsiteX0" fmla="*/ 1549038 w 1626150"/>
                          <a:gd name="connsiteY0" fmla="*/ 1280989 h 1280989"/>
                          <a:gd name="connsiteX1" fmla="*/ 173415 w 1626150"/>
                          <a:gd name="connsiteY1" fmla="*/ 1266474 h 1280989"/>
                          <a:gd name="connsiteX2" fmla="*/ 508550 w 1626150"/>
                          <a:gd name="connsiteY2" fmla="*/ 420914 h 1280989"/>
                          <a:gd name="connsiteX3" fmla="*/ 1219750 w 1626150"/>
                          <a:gd name="connsiteY3" fmla="*/ 464457 h 1280989"/>
                          <a:gd name="connsiteX4" fmla="*/ 1364893 w 1626150"/>
                          <a:gd name="connsiteY4" fmla="*/ 0 h 1280989"/>
                          <a:gd name="connsiteX5" fmla="*/ 1626150 w 1626150"/>
                          <a:gd name="connsiteY5" fmla="*/ 101600 h 1280989"/>
                          <a:gd name="connsiteX6" fmla="*/ 1611636 w 1626150"/>
                          <a:gd name="connsiteY6" fmla="*/ 1045028 h 1280989"/>
                          <a:gd name="connsiteX7" fmla="*/ 1549038 w 1626150"/>
                          <a:gd name="connsiteY7" fmla="*/ 1280989 h 1280989"/>
                          <a:gd name="connsiteX0" fmla="*/ 1214877 w 1291989"/>
                          <a:gd name="connsiteY0" fmla="*/ 1280989 h 1280989"/>
                          <a:gd name="connsiteX1" fmla="*/ 528304 w 1291989"/>
                          <a:gd name="connsiteY1" fmla="*/ 967452 h 1280989"/>
                          <a:gd name="connsiteX2" fmla="*/ 174389 w 1291989"/>
                          <a:gd name="connsiteY2" fmla="*/ 420914 h 1280989"/>
                          <a:gd name="connsiteX3" fmla="*/ 885589 w 1291989"/>
                          <a:gd name="connsiteY3" fmla="*/ 464457 h 1280989"/>
                          <a:gd name="connsiteX4" fmla="*/ 1030732 w 1291989"/>
                          <a:gd name="connsiteY4" fmla="*/ 0 h 1280989"/>
                          <a:gd name="connsiteX5" fmla="*/ 1291989 w 1291989"/>
                          <a:gd name="connsiteY5" fmla="*/ 101600 h 1280989"/>
                          <a:gd name="connsiteX6" fmla="*/ 1277475 w 1291989"/>
                          <a:gd name="connsiteY6" fmla="*/ 1045028 h 1280989"/>
                          <a:gd name="connsiteX7" fmla="*/ 1214877 w 1291989"/>
                          <a:gd name="connsiteY7" fmla="*/ 1280989 h 1280989"/>
                          <a:gd name="connsiteX0" fmla="*/ 859988 w 937100"/>
                          <a:gd name="connsiteY0" fmla="*/ 1280989 h 1280989"/>
                          <a:gd name="connsiteX1" fmla="*/ 173415 w 937100"/>
                          <a:gd name="connsiteY1" fmla="*/ 967452 h 1280989"/>
                          <a:gd name="connsiteX2" fmla="*/ 196527 w 937100"/>
                          <a:gd name="connsiteY2" fmla="*/ 251901 h 1280989"/>
                          <a:gd name="connsiteX3" fmla="*/ 530700 w 937100"/>
                          <a:gd name="connsiteY3" fmla="*/ 464457 h 1280989"/>
                          <a:gd name="connsiteX4" fmla="*/ 675843 w 937100"/>
                          <a:gd name="connsiteY4" fmla="*/ 0 h 1280989"/>
                          <a:gd name="connsiteX5" fmla="*/ 937100 w 937100"/>
                          <a:gd name="connsiteY5" fmla="*/ 101600 h 1280989"/>
                          <a:gd name="connsiteX6" fmla="*/ 922586 w 937100"/>
                          <a:gd name="connsiteY6" fmla="*/ 1045028 h 1280989"/>
                          <a:gd name="connsiteX7" fmla="*/ 859988 w 937100"/>
                          <a:gd name="connsiteY7" fmla="*/ 1280989 h 1280989"/>
                          <a:gd name="connsiteX0" fmla="*/ 859988 w 937100"/>
                          <a:gd name="connsiteY0" fmla="*/ 1280989 h 1280989"/>
                          <a:gd name="connsiteX1" fmla="*/ 173415 w 937100"/>
                          <a:gd name="connsiteY1" fmla="*/ 967452 h 1280989"/>
                          <a:gd name="connsiteX2" fmla="*/ 196527 w 937100"/>
                          <a:gd name="connsiteY2" fmla="*/ 251901 h 1280989"/>
                          <a:gd name="connsiteX3" fmla="*/ 606900 w 937100"/>
                          <a:gd name="connsiteY3" fmla="*/ 235857 h 1280989"/>
                          <a:gd name="connsiteX4" fmla="*/ 675843 w 937100"/>
                          <a:gd name="connsiteY4" fmla="*/ 0 h 1280989"/>
                          <a:gd name="connsiteX5" fmla="*/ 937100 w 937100"/>
                          <a:gd name="connsiteY5" fmla="*/ 101600 h 1280989"/>
                          <a:gd name="connsiteX6" fmla="*/ 922586 w 937100"/>
                          <a:gd name="connsiteY6" fmla="*/ 1045028 h 1280989"/>
                          <a:gd name="connsiteX7" fmla="*/ 859988 w 937100"/>
                          <a:gd name="connsiteY7" fmla="*/ 1280989 h 1280989"/>
                          <a:gd name="connsiteX0" fmla="*/ 837850 w 914962"/>
                          <a:gd name="connsiteY0" fmla="*/ 1280989 h 1280989"/>
                          <a:gd name="connsiteX1" fmla="*/ 151277 w 914962"/>
                          <a:gd name="connsiteY1" fmla="*/ 967452 h 1280989"/>
                          <a:gd name="connsiteX2" fmla="*/ 174389 w 914962"/>
                          <a:gd name="connsiteY2" fmla="*/ 251901 h 1280989"/>
                          <a:gd name="connsiteX3" fmla="*/ 584762 w 914962"/>
                          <a:gd name="connsiteY3" fmla="*/ 235857 h 1280989"/>
                          <a:gd name="connsiteX4" fmla="*/ 653705 w 914962"/>
                          <a:gd name="connsiteY4" fmla="*/ 0 h 1280989"/>
                          <a:gd name="connsiteX5" fmla="*/ 914962 w 914962"/>
                          <a:gd name="connsiteY5" fmla="*/ 101600 h 1280989"/>
                          <a:gd name="connsiteX6" fmla="*/ 900448 w 914962"/>
                          <a:gd name="connsiteY6" fmla="*/ 1045028 h 1280989"/>
                          <a:gd name="connsiteX7" fmla="*/ 837850 w 914962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  <a:gd name="connsiteX0" fmla="*/ 686573 w 763685"/>
                          <a:gd name="connsiteY0" fmla="*/ 1280989 h 1280989"/>
                          <a:gd name="connsiteX1" fmla="*/ 0 w 763685"/>
                          <a:gd name="connsiteY1" fmla="*/ 967452 h 1280989"/>
                          <a:gd name="connsiteX2" fmla="*/ 23112 w 763685"/>
                          <a:gd name="connsiteY2" fmla="*/ 251901 h 1280989"/>
                          <a:gd name="connsiteX3" fmla="*/ 433485 w 763685"/>
                          <a:gd name="connsiteY3" fmla="*/ 235857 h 1280989"/>
                          <a:gd name="connsiteX4" fmla="*/ 502428 w 763685"/>
                          <a:gd name="connsiteY4" fmla="*/ 0 h 1280989"/>
                          <a:gd name="connsiteX5" fmla="*/ 763685 w 763685"/>
                          <a:gd name="connsiteY5" fmla="*/ 101600 h 1280989"/>
                          <a:gd name="connsiteX6" fmla="*/ 749171 w 763685"/>
                          <a:gd name="connsiteY6" fmla="*/ 1045028 h 1280989"/>
                          <a:gd name="connsiteX7" fmla="*/ 686573 w 763685"/>
                          <a:gd name="connsiteY7" fmla="*/ 1280989 h 128098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763685" h="1280989">
                            <a:moveTo>
                              <a:pt x="686573" y="1280989"/>
                            </a:moveTo>
                            <a:cubicBezTo>
                              <a:pt x="554216" y="1200218"/>
                              <a:pt x="545647" y="1024406"/>
                              <a:pt x="0" y="967452"/>
                            </a:cubicBezTo>
                            <a:cubicBezTo>
                              <a:pt x="6070" y="786187"/>
                              <a:pt x="2206" y="423489"/>
                              <a:pt x="23112" y="251901"/>
                            </a:cubicBezTo>
                            <a:cubicBezTo>
                              <a:pt x="216633" y="250940"/>
                              <a:pt x="294192" y="240835"/>
                              <a:pt x="433485" y="235857"/>
                            </a:cubicBezTo>
                            <a:cubicBezTo>
                              <a:pt x="471979" y="90064"/>
                              <a:pt x="466206" y="112259"/>
                              <a:pt x="502428" y="0"/>
                            </a:cubicBezTo>
                            <a:cubicBezTo>
                              <a:pt x="672001" y="62311"/>
                              <a:pt x="671279" y="63578"/>
                              <a:pt x="763685" y="101600"/>
                            </a:cubicBezTo>
                            <a:cubicBezTo>
                              <a:pt x="670466" y="502565"/>
                              <a:pt x="661379" y="842131"/>
                              <a:pt x="749171" y="1045028"/>
                            </a:cubicBezTo>
                            <a:cubicBezTo>
                              <a:pt x="714038" y="1190589"/>
                              <a:pt x="741374" y="1072841"/>
                              <a:pt x="686573" y="1280989"/>
                            </a:cubicBezTo>
                            <a:close/>
                          </a:path>
                        </a:pathLst>
                      </a:cu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cxnSp>
                    <p:nvCxnSpPr>
                      <p:cNvPr id="368" name="Straight Arrow Connector 367"/>
                      <p:cNvCxnSpPr/>
                      <p:nvPr/>
                    </p:nvCxnSpPr>
                    <p:spPr>
                      <a:xfrm rot="5400000">
                        <a:off x="7735094" y="3847306"/>
                        <a:ext cx="533400" cy="1588"/>
                      </a:xfrm>
                      <a:prstGeom prst="straightConnector1">
                        <a:avLst/>
                      </a:prstGeom>
                      <a:ln>
                        <a:solidFill>
                          <a:schemeClr val="tx1"/>
                        </a:solidFill>
                        <a:headEnd type="arrow"/>
                        <a:tailEnd type="arrow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366" name="Rectangle 365"/>
                    <p:cNvSpPr/>
                    <p:nvPr/>
                  </p:nvSpPr>
                  <p:spPr>
                    <a:xfrm>
                      <a:off x="7492472" y="2588057"/>
                      <a:ext cx="1268296" cy="369332"/>
                    </a:xfrm>
                    <a:prstGeom prst="rect">
                      <a:avLst/>
                    </a:prstGeom>
                  </p:spPr>
                  <p:txBody>
                    <a:bodyPr wrap="none">
                      <a:spAutoFit/>
                    </a:bodyPr>
                    <a:lstStyle/>
                    <a:p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Nẹp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cổ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lang="en-US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sp>
                <p:nvSpPr>
                  <p:cNvPr id="364" name="Freeform 61"/>
                  <p:cNvSpPr/>
                  <p:nvPr/>
                </p:nvSpPr>
                <p:spPr>
                  <a:xfrm rot="16200000" flipV="1">
                    <a:off x="6811852" y="4465748"/>
                    <a:ext cx="763685" cy="1280989"/>
                  </a:xfrm>
                  <a:custGeom>
                    <a:avLst/>
                    <a:gdLst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540934 w 1775582"/>
                      <a:gd name="connsiteY0" fmla="*/ 1468363 h 1521582"/>
                      <a:gd name="connsiteX1" fmla="*/ 234648 w 1775582"/>
                      <a:gd name="connsiteY1" fmla="*/ 1453848 h 1521582"/>
                      <a:gd name="connsiteX2" fmla="*/ 133048 w 1775582"/>
                      <a:gd name="connsiteY2" fmla="*/ 1134534 h 1521582"/>
                      <a:gd name="connsiteX3" fmla="*/ 133048 w 1775582"/>
                      <a:gd name="connsiteY3" fmla="*/ 176591 h 1521582"/>
                      <a:gd name="connsiteX4" fmla="*/ 365277 w 1775582"/>
                      <a:gd name="connsiteY4" fmla="*/ 74991 h 1521582"/>
                      <a:gd name="connsiteX5" fmla="*/ 539448 w 1775582"/>
                      <a:gd name="connsiteY5" fmla="*/ 510420 h 1521582"/>
                      <a:gd name="connsiteX6" fmla="*/ 1250648 w 1775582"/>
                      <a:gd name="connsiteY6" fmla="*/ 553963 h 1521582"/>
                      <a:gd name="connsiteX7" fmla="*/ 1395791 w 1775582"/>
                      <a:gd name="connsiteY7" fmla="*/ 89506 h 1521582"/>
                      <a:gd name="connsiteX8" fmla="*/ 1657048 w 1775582"/>
                      <a:gd name="connsiteY8" fmla="*/ 191106 h 1521582"/>
                      <a:gd name="connsiteX9" fmla="*/ 1642534 w 1775582"/>
                      <a:gd name="connsiteY9" fmla="*/ 1134534 h 1521582"/>
                      <a:gd name="connsiteX10" fmla="*/ 1540934 w 1775582"/>
                      <a:gd name="connsiteY10" fmla="*/ 1468363 h 1521582"/>
                      <a:gd name="connsiteX0" fmla="*/ 1446591 w 1681239"/>
                      <a:gd name="connsiteY0" fmla="*/ 1468363 h 1521582"/>
                      <a:gd name="connsiteX1" fmla="*/ 140305 w 1681239"/>
                      <a:gd name="connsiteY1" fmla="*/ 1453848 h 1521582"/>
                      <a:gd name="connsiteX2" fmla="*/ 38705 w 1681239"/>
                      <a:gd name="connsiteY2" fmla="*/ 1134534 h 1521582"/>
                      <a:gd name="connsiteX3" fmla="*/ 38705 w 1681239"/>
                      <a:gd name="connsiteY3" fmla="*/ 176591 h 1521582"/>
                      <a:gd name="connsiteX4" fmla="*/ 270934 w 1681239"/>
                      <a:gd name="connsiteY4" fmla="*/ 74991 h 1521582"/>
                      <a:gd name="connsiteX5" fmla="*/ 445105 w 1681239"/>
                      <a:gd name="connsiteY5" fmla="*/ 510420 h 1521582"/>
                      <a:gd name="connsiteX6" fmla="*/ 1156305 w 1681239"/>
                      <a:gd name="connsiteY6" fmla="*/ 553963 h 1521582"/>
                      <a:gd name="connsiteX7" fmla="*/ 1301448 w 1681239"/>
                      <a:gd name="connsiteY7" fmla="*/ 89506 h 1521582"/>
                      <a:gd name="connsiteX8" fmla="*/ 1562705 w 1681239"/>
                      <a:gd name="connsiteY8" fmla="*/ 191106 h 1521582"/>
                      <a:gd name="connsiteX9" fmla="*/ 1548191 w 1681239"/>
                      <a:gd name="connsiteY9" fmla="*/ 1134534 h 1521582"/>
                      <a:gd name="connsiteX10" fmla="*/ 1446591 w 1681239"/>
                      <a:gd name="connsiteY10" fmla="*/ 1468363 h 1521582"/>
                      <a:gd name="connsiteX0" fmla="*/ 1446591 w 1681239"/>
                      <a:gd name="connsiteY0" fmla="*/ 1468363 h 1521582"/>
                      <a:gd name="connsiteX1" fmla="*/ 140305 w 1681239"/>
                      <a:gd name="connsiteY1" fmla="*/ 1453848 h 1521582"/>
                      <a:gd name="connsiteX2" fmla="*/ 38705 w 1681239"/>
                      <a:gd name="connsiteY2" fmla="*/ 1134534 h 1521582"/>
                      <a:gd name="connsiteX3" fmla="*/ 38705 w 1681239"/>
                      <a:gd name="connsiteY3" fmla="*/ 176591 h 1521582"/>
                      <a:gd name="connsiteX4" fmla="*/ 270934 w 1681239"/>
                      <a:gd name="connsiteY4" fmla="*/ 74991 h 1521582"/>
                      <a:gd name="connsiteX5" fmla="*/ 445105 w 1681239"/>
                      <a:gd name="connsiteY5" fmla="*/ 510420 h 1521582"/>
                      <a:gd name="connsiteX6" fmla="*/ 1156305 w 1681239"/>
                      <a:gd name="connsiteY6" fmla="*/ 553963 h 1521582"/>
                      <a:gd name="connsiteX7" fmla="*/ 1301448 w 1681239"/>
                      <a:gd name="connsiteY7" fmla="*/ 89506 h 1521582"/>
                      <a:gd name="connsiteX8" fmla="*/ 1562705 w 1681239"/>
                      <a:gd name="connsiteY8" fmla="*/ 191106 h 1521582"/>
                      <a:gd name="connsiteX9" fmla="*/ 1548191 w 1681239"/>
                      <a:gd name="connsiteY9" fmla="*/ 1134534 h 1521582"/>
                      <a:gd name="connsiteX10" fmla="*/ 1446591 w 168123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521582"/>
                      <a:gd name="connsiteX1" fmla="*/ 140305 w 1603829"/>
                      <a:gd name="connsiteY1" fmla="*/ 1453848 h 1521582"/>
                      <a:gd name="connsiteX2" fmla="*/ 38705 w 1603829"/>
                      <a:gd name="connsiteY2" fmla="*/ 1134534 h 1521582"/>
                      <a:gd name="connsiteX3" fmla="*/ 38705 w 1603829"/>
                      <a:gd name="connsiteY3" fmla="*/ 176591 h 1521582"/>
                      <a:gd name="connsiteX4" fmla="*/ 270934 w 1603829"/>
                      <a:gd name="connsiteY4" fmla="*/ 74991 h 1521582"/>
                      <a:gd name="connsiteX5" fmla="*/ 445105 w 1603829"/>
                      <a:gd name="connsiteY5" fmla="*/ 510420 h 1521582"/>
                      <a:gd name="connsiteX6" fmla="*/ 1156305 w 1603829"/>
                      <a:gd name="connsiteY6" fmla="*/ 553963 h 1521582"/>
                      <a:gd name="connsiteX7" fmla="*/ 1301448 w 1603829"/>
                      <a:gd name="connsiteY7" fmla="*/ 89506 h 1521582"/>
                      <a:gd name="connsiteX8" fmla="*/ 1562705 w 1603829"/>
                      <a:gd name="connsiteY8" fmla="*/ 191106 h 1521582"/>
                      <a:gd name="connsiteX9" fmla="*/ 1548191 w 1603829"/>
                      <a:gd name="connsiteY9" fmla="*/ 1134534 h 1521582"/>
                      <a:gd name="connsiteX10" fmla="*/ 1446591 w 1603829"/>
                      <a:gd name="connsiteY10" fmla="*/ 1468363 h 1521582"/>
                      <a:gd name="connsiteX0" fmla="*/ 1446591 w 1603829"/>
                      <a:gd name="connsiteY0" fmla="*/ 1468363 h 1468363"/>
                      <a:gd name="connsiteX1" fmla="*/ 140305 w 1603829"/>
                      <a:gd name="connsiteY1" fmla="*/ 1453848 h 1468363"/>
                      <a:gd name="connsiteX2" fmla="*/ 38705 w 1603829"/>
                      <a:gd name="connsiteY2" fmla="*/ 1134534 h 1468363"/>
                      <a:gd name="connsiteX3" fmla="*/ 38705 w 1603829"/>
                      <a:gd name="connsiteY3" fmla="*/ 176591 h 1468363"/>
                      <a:gd name="connsiteX4" fmla="*/ 270934 w 1603829"/>
                      <a:gd name="connsiteY4" fmla="*/ 74991 h 1468363"/>
                      <a:gd name="connsiteX5" fmla="*/ 445105 w 1603829"/>
                      <a:gd name="connsiteY5" fmla="*/ 510420 h 1468363"/>
                      <a:gd name="connsiteX6" fmla="*/ 1156305 w 1603829"/>
                      <a:gd name="connsiteY6" fmla="*/ 553963 h 1468363"/>
                      <a:gd name="connsiteX7" fmla="*/ 1301448 w 1603829"/>
                      <a:gd name="connsiteY7" fmla="*/ 89506 h 1468363"/>
                      <a:gd name="connsiteX8" fmla="*/ 1562705 w 1603829"/>
                      <a:gd name="connsiteY8" fmla="*/ 191106 h 1468363"/>
                      <a:gd name="connsiteX9" fmla="*/ 1548191 w 1603829"/>
                      <a:gd name="connsiteY9" fmla="*/ 1134534 h 1468363"/>
                      <a:gd name="connsiteX10" fmla="*/ 1446591 w 1603829"/>
                      <a:gd name="connsiteY10" fmla="*/ 1468363 h 1468363"/>
                      <a:gd name="connsiteX0" fmla="*/ 1446591 w 1603829"/>
                      <a:gd name="connsiteY0" fmla="*/ 1468363 h 1468363"/>
                      <a:gd name="connsiteX1" fmla="*/ 140305 w 1603829"/>
                      <a:gd name="connsiteY1" fmla="*/ 1377648 h 1468363"/>
                      <a:gd name="connsiteX2" fmla="*/ 38705 w 1603829"/>
                      <a:gd name="connsiteY2" fmla="*/ 1134534 h 1468363"/>
                      <a:gd name="connsiteX3" fmla="*/ 38705 w 1603829"/>
                      <a:gd name="connsiteY3" fmla="*/ 176591 h 1468363"/>
                      <a:gd name="connsiteX4" fmla="*/ 270934 w 1603829"/>
                      <a:gd name="connsiteY4" fmla="*/ 74991 h 1468363"/>
                      <a:gd name="connsiteX5" fmla="*/ 445105 w 1603829"/>
                      <a:gd name="connsiteY5" fmla="*/ 510420 h 1468363"/>
                      <a:gd name="connsiteX6" fmla="*/ 1156305 w 1603829"/>
                      <a:gd name="connsiteY6" fmla="*/ 553963 h 1468363"/>
                      <a:gd name="connsiteX7" fmla="*/ 1301448 w 1603829"/>
                      <a:gd name="connsiteY7" fmla="*/ 89506 h 1468363"/>
                      <a:gd name="connsiteX8" fmla="*/ 1562705 w 1603829"/>
                      <a:gd name="connsiteY8" fmla="*/ 191106 h 1468363"/>
                      <a:gd name="connsiteX9" fmla="*/ 1548191 w 1603829"/>
                      <a:gd name="connsiteY9" fmla="*/ 1134534 h 1468363"/>
                      <a:gd name="connsiteX10" fmla="*/ 1446591 w 1603829"/>
                      <a:gd name="connsiteY10" fmla="*/ 1468363 h 1468363"/>
                      <a:gd name="connsiteX0" fmla="*/ 1446591 w 1603829"/>
                      <a:gd name="connsiteY0" fmla="*/ 1392163 h 1392163"/>
                      <a:gd name="connsiteX1" fmla="*/ 140305 w 1603829"/>
                      <a:gd name="connsiteY1" fmla="*/ 1377648 h 1392163"/>
                      <a:gd name="connsiteX2" fmla="*/ 38705 w 1603829"/>
                      <a:gd name="connsiteY2" fmla="*/ 1134534 h 1392163"/>
                      <a:gd name="connsiteX3" fmla="*/ 38705 w 1603829"/>
                      <a:gd name="connsiteY3" fmla="*/ 176591 h 1392163"/>
                      <a:gd name="connsiteX4" fmla="*/ 270934 w 1603829"/>
                      <a:gd name="connsiteY4" fmla="*/ 74991 h 1392163"/>
                      <a:gd name="connsiteX5" fmla="*/ 445105 w 1603829"/>
                      <a:gd name="connsiteY5" fmla="*/ 510420 h 1392163"/>
                      <a:gd name="connsiteX6" fmla="*/ 1156305 w 1603829"/>
                      <a:gd name="connsiteY6" fmla="*/ 553963 h 1392163"/>
                      <a:gd name="connsiteX7" fmla="*/ 1301448 w 1603829"/>
                      <a:gd name="connsiteY7" fmla="*/ 89506 h 1392163"/>
                      <a:gd name="connsiteX8" fmla="*/ 1562705 w 1603829"/>
                      <a:gd name="connsiteY8" fmla="*/ 191106 h 1392163"/>
                      <a:gd name="connsiteX9" fmla="*/ 1548191 w 1603829"/>
                      <a:gd name="connsiteY9" fmla="*/ 1134534 h 1392163"/>
                      <a:gd name="connsiteX10" fmla="*/ 1446591 w 1603829"/>
                      <a:gd name="connsiteY10" fmla="*/ 1392163 h 1392163"/>
                      <a:gd name="connsiteX0" fmla="*/ 1446591 w 1603829"/>
                      <a:gd name="connsiteY0" fmla="*/ 1392163 h 1392163"/>
                      <a:gd name="connsiteX1" fmla="*/ 140305 w 1603829"/>
                      <a:gd name="connsiteY1" fmla="*/ 1377648 h 1392163"/>
                      <a:gd name="connsiteX2" fmla="*/ 38705 w 1603829"/>
                      <a:gd name="connsiteY2" fmla="*/ 1134534 h 1392163"/>
                      <a:gd name="connsiteX3" fmla="*/ 38705 w 1603829"/>
                      <a:gd name="connsiteY3" fmla="*/ 176591 h 1392163"/>
                      <a:gd name="connsiteX4" fmla="*/ 270934 w 1603829"/>
                      <a:gd name="connsiteY4" fmla="*/ 74991 h 1392163"/>
                      <a:gd name="connsiteX5" fmla="*/ 445105 w 1603829"/>
                      <a:gd name="connsiteY5" fmla="*/ 510420 h 1392163"/>
                      <a:gd name="connsiteX6" fmla="*/ 1156305 w 1603829"/>
                      <a:gd name="connsiteY6" fmla="*/ 553963 h 1392163"/>
                      <a:gd name="connsiteX7" fmla="*/ 1301448 w 1603829"/>
                      <a:gd name="connsiteY7" fmla="*/ 89506 h 1392163"/>
                      <a:gd name="connsiteX8" fmla="*/ 1562705 w 1603829"/>
                      <a:gd name="connsiteY8" fmla="*/ 191106 h 1392163"/>
                      <a:gd name="connsiteX9" fmla="*/ 1548191 w 1603829"/>
                      <a:gd name="connsiteY9" fmla="*/ 1134534 h 1392163"/>
                      <a:gd name="connsiteX10" fmla="*/ 1446591 w 1603829"/>
                      <a:gd name="connsiteY10" fmla="*/ 1392163 h 1392163"/>
                      <a:gd name="connsiteX0" fmla="*/ 1485593 w 1603829"/>
                      <a:gd name="connsiteY0" fmla="*/ 1370495 h 1377648"/>
                      <a:gd name="connsiteX1" fmla="*/ 140305 w 1603829"/>
                      <a:gd name="connsiteY1" fmla="*/ 1377648 h 1377648"/>
                      <a:gd name="connsiteX2" fmla="*/ 38705 w 1603829"/>
                      <a:gd name="connsiteY2" fmla="*/ 1134534 h 1377648"/>
                      <a:gd name="connsiteX3" fmla="*/ 38705 w 1603829"/>
                      <a:gd name="connsiteY3" fmla="*/ 176591 h 1377648"/>
                      <a:gd name="connsiteX4" fmla="*/ 270934 w 1603829"/>
                      <a:gd name="connsiteY4" fmla="*/ 74991 h 1377648"/>
                      <a:gd name="connsiteX5" fmla="*/ 445105 w 1603829"/>
                      <a:gd name="connsiteY5" fmla="*/ 510420 h 1377648"/>
                      <a:gd name="connsiteX6" fmla="*/ 1156305 w 1603829"/>
                      <a:gd name="connsiteY6" fmla="*/ 553963 h 1377648"/>
                      <a:gd name="connsiteX7" fmla="*/ 1301448 w 1603829"/>
                      <a:gd name="connsiteY7" fmla="*/ 89506 h 1377648"/>
                      <a:gd name="connsiteX8" fmla="*/ 1562705 w 1603829"/>
                      <a:gd name="connsiteY8" fmla="*/ 191106 h 1377648"/>
                      <a:gd name="connsiteX9" fmla="*/ 1548191 w 1603829"/>
                      <a:gd name="connsiteY9" fmla="*/ 1134534 h 1377648"/>
                      <a:gd name="connsiteX10" fmla="*/ 1485593 w 1603829"/>
                      <a:gd name="connsiteY10" fmla="*/ 1370495 h 1377648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603829"/>
                      <a:gd name="connsiteY0" fmla="*/ 1370495 h 1370495"/>
                      <a:gd name="connsiteX1" fmla="*/ 109970 w 1603829"/>
                      <a:gd name="connsiteY1" fmla="*/ 1355980 h 1370495"/>
                      <a:gd name="connsiteX2" fmla="*/ 38705 w 1603829"/>
                      <a:gd name="connsiteY2" fmla="*/ 1134534 h 1370495"/>
                      <a:gd name="connsiteX3" fmla="*/ 38705 w 1603829"/>
                      <a:gd name="connsiteY3" fmla="*/ 176591 h 1370495"/>
                      <a:gd name="connsiteX4" fmla="*/ 270934 w 1603829"/>
                      <a:gd name="connsiteY4" fmla="*/ 74991 h 1370495"/>
                      <a:gd name="connsiteX5" fmla="*/ 445105 w 1603829"/>
                      <a:gd name="connsiteY5" fmla="*/ 510420 h 1370495"/>
                      <a:gd name="connsiteX6" fmla="*/ 1156305 w 1603829"/>
                      <a:gd name="connsiteY6" fmla="*/ 553963 h 1370495"/>
                      <a:gd name="connsiteX7" fmla="*/ 1301448 w 1603829"/>
                      <a:gd name="connsiteY7" fmla="*/ 89506 h 1370495"/>
                      <a:gd name="connsiteX8" fmla="*/ 1562705 w 1603829"/>
                      <a:gd name="connsiteY8" fmla="*/ 191106 h 1370495"/>
                      <a:gd name="connsiteX9" fmla="*/ 1548191 w 1603829"/>
                      <a:gd name="connsiteY9" fmla="*/ 1134534 h 1370495"/>
                      <a:gd name="connsiteX10" fmla="*/ 1485593 w 1603829"/>
                      <a:gd name="connsiteY10" fmla="*/ 1370495 h 1370495"/>
                      <a:gd name="connsiteX0" fmla="*/ 1485593 w 1562705"/>
                      <a:gd name="connsiteY0" fmla="*/ 1370495 h 1370495"/>
                      <a:gd name="connsiteX1" fmla="*/ 109970 w 1562705"/>
                      <a:gd name="connsiteY1" fmla="*/ 1355980 h 1370495"/>
                      <a:gd name="connsiteX2" fmla="*/ 38705 w 1562705"/>
                      <a:gd name="connsiteY2" fmla="*/ 1134534 h 1370495"/>
                      <a:gd name="connsiteX3" fmla="*/ 38705 w 1562705"/>
                      <a:gd name="connsiteY3" fmla="*/ 176591 h 1370495"/>
                      <a:gd name="connsiteX4" fmla="*/ 270934 w 1562705"/>
                      <a:gd name="connsiteY4" fmla="*/ 74991 h 1370495"/>
                      <a:gd name="connsiteX5" fmla="*/ 445105 w 1562705"/>
                      <a:gd name="connsiteY5" fmla="*/ 510420 h 1370495"/>
                      <a:gd name="connsiteX6" fmla="*/ 1156305 w 1562705"/>
                      <a:gd name="connsiteY6" fmla="*/ 553963 h 1370495"/>
                      <a:gd name="connsiteX7" fmla="*/ 1301448 w 1562705"/>
                      <a:gd name="connsiteY7" fmla="*/ 89506 h 1370495"/>
                      <a:gd name="connsiteX8" fmla="*/ 1562705 w 1562705"/>
                      <a:gd name="connsiteY8" fmla="*/ 191106 h 1370495"/>
                      <a:gd name="connsiteX9" fmla="*/ 1548191 w 1562705"/>
                      <a:gd name="connsiteY9" fmla="*/ 1134534 h 1370495"/>
                      <a:gd name="connsiteX10" fmla="*/ 1485593 w 1562705"/>
                      <a:gd name="connsiteY10" fmla="*/ 1370495 h 1370495"/>
                      <a:gd name="connsiteX0" fmla="*/ 1485593 w 1562705"/>
                      <a:gd name="connsiteY0" fmla="*/ 1370495 h 1370495"/>
                      <a:gd name="connsiteX1" fmla="*/ 109970 w 1562705"/>
                      <a:gd name="connsiteY1" fmla="*/ 1355980 h 1370495"/>
                      <a:gd name="connsiteX2" fmla="*/ 38705 w 1562705"/>
                      <a:gd name="connsiteY2" fmla="*/ 1134534 h 1370495"/>
                      <a:gd name="connsiteX3" fmla="*/ 38705 w 1562705"/>
                      <a:gd name="connsiteY3" fmla="*/ 176591 h 1370495"/>
                      <a:gd name="connsiteX4" fmla="*/ 270934 w 1562705"/>
                      <a:gd name="connsiteY4" fmla="*/ 74991 h 1370495"/>
                      <a:gd name="connsiteX5" fmla="*/ 445105 w 1562705"/>
                      <a:gd name="connsiteY5" fmla="*/ 510420 h 1370495"/>
                      <a:gd name="connsiteX6" fmla="*/ 1156305 w 1562705"/>
                      <a:gd name="connsiteY6" fmla="*/ 553963 h 1370495"/>
                      <a:gd name="connsiteX7" fmla="*/ 1301448 w 1562705"/>
                      <a:gd name="connsiteY7" fmla="*/ 89506 h 1370495"/>
                      <a:gd name="connsiteX8" fmla="*/ 1562705 w 1562705"/>
                      <a:gd name="connsiteY8" fmla="*/ 191106 h 1370495"/>
                      <a:gd name="connsiteX9" fmla="*/ 1548191 w 1562705"/>
                      <a:gd name="connsiteY9" fmla="*/ 1134534 h 1370495"/>
                      <a:gd name="connsiteX10" fmla="*/ 1485593 w 1562705"/>
                      <a:gd name="connsiteY10" fmla="*/ 1370495 h 1370495"/>
                      <a:gd name="connsiteX0" fmla="*/ 1485593 w 1562705"/>
                      <a:gd name="connsiteY0" fmla="*/ 1351142 h 1351142"/>
                      <a:gd name="connsiteX1" fmla="*/ 109970 w 1562705"/>
                      <a:gd name="connsiteY1" fmla="*/ 1336627 h 1351142"/>
                      <a:gd name="connsiteX2" fmla="*/ 38705 w 1562705"/>
                      <a:gd name="connsiteY2" fmla="*/ 1115181 h 1351142"/>
                      <a:gd name="connsiteX3" fmla="*/ 38705 w 1562705"/>
                      <a:gd name="connsiteY3" fmla="*/ 157238 h 1351142"/>
                      <a:gd name="connsiteX4" fmla="*/ 270934 w 1562705"/>
                      <a:gd name="connsiteY4" fmla="*/ 55638 h 1351142"/>
                      <a:gd name="connsiteX5" fmla="*/ 445105 w 1562705"/>
                      <a:gd name="connsiteY5" fmla="*/ 491067 h 1351142"/>
                      <a:gd name="connsiteX6" fmla="*/ 1156305 w 1562705"/>
                      <a:gd name="connsiteY6" fmla="*/ 534610 h 1351142"/>
                      <a:gd name="connsiteX7" fmla="*/ 1301448 w 1562705"/>
                      <a:gd name="connsiteY7" fmla="*/ 70153 h 1351142"/>
                      <a:gd name="connsiteX8" fmla="*/ 1562705 w 1562705"/>
                      <a:gd name="connsiteY8" fmla="*/ 171753 h 1351142"/>
                      <a:gd name="connsiteX9" fmla="*/ 1548191 w 1562705"/>
                      <a:gd name="connsiteY9" fmla="*/ 1115181 h 1351142"/>
                      <a:gd name="connsiteX10" fmla="*/ 1485593 w 1562705"/>
                      <a:gd name="connsiteY10" fmla="*/ 1351142 h 1351142"/>
                      <a:gd name="connsiteX0" fmla="*/ 1485593 w 1562705"/>
                      <a:gd name="connsiteY0" fmla="*/ 1295504 h 1295504"/>
                      <a:gd name="connsiteX1" fmla="*/ 109970 w 1562705"/>
                      <a:gd name="connsiteY1" fmla="*/ 1280989 h 1295504"/>
                      <a:gd name="connsiteX2" fmla="*/ 38705 w 1562705"/>
                      <a:gd name="connsiteY2" fmla="*/ 1059543 h 1295504"/>
                      <a:gd name="connsiteX3" fmla="*/ 38705 w 1562705"/>
                      <a:gd name="connsiteY3" fmla="*/ 101600 h 1295504"/>
                      <a:gd name="connsiteX4" fmla="*/ 270934 w 1562705"/>
                      <a:gd name="connsiteY4" fmla="*/ 0 h 1295504"/>
                      <a:gd name="connsiteX5" fmla="*/ 445105 w 1562705"/>
                      <a:gd name="connsiteY5" fmla="*/ 435429 h 1295504"/>
                      <a:gd name="connsiteX6" fmla="*/ 1156305 w 1562705"/>
                      <a:gd name="connsiteY6" fmla="*/ 478972 h 1295504"/>
                      <a:gd name="connsiteX7" fmla="*/ 1301448 w 1562705"/>
                      <a:gd name="connsiteY7" fmla="*/ 14515 h 1295504"/>
                      <a:gd name="connsiteX8" fmla="*/ 1562705 w 1562705"/>
                      <a:gd name="connsiteY8" fmla="*/ 116115 h 1295504"/>
                      <a:gd name="connsiteX9" fmla="*/ 1548191 w 1562705"/>
                      <a:gd name="connsiteY9" fmla="*/ 1059543 h 1295504"/>
                      <a:gd name="connsiteX10" fmla="*/ 1485593 w 1562705"/>
                      <a:gd name="connsiteY10" fmla="*/ 1295504 h 1295504"/>
                      <a:gd name="connsiteX0" fmla="*/ 1485593 w 1562705"/>
                      <a:gd name="connsiteY0" fmla="*/ 1295504 h 1295504"/>
                      <a:gd name="connsiteX1" fmla="*/ 109970 w 1562705"/>
                      <a:gd name="connsiteY1" fmla="*/ 1280989 h 1295504"/>
                      <a:gd name="connsiteX2" fmla="*/ 38705 w 1562705"/>
                      <a:gd name="connsiteY2" fmla="*/ 1059543 h 1295504"/>
                      <a:gd name="connsiteX3" fmla="*/ 38705 w 1562705"/>
                      <a:gd name="connsiteY3" fmla="*/ 101600 h 1295504"/>
                      <a:gd name="connsiteX4" fmla="*/ 270934 w 1562705"/>
                      <a:gd name="connsiteY4" fmla="*/ 0 h 1295504"/>
                      <a:gd name="connsiteX5" fmla="*/ 445105 w 1562705"/>
                      <a:gd name="connsiteY5" fmla="*/ 435429 h 1295504"/>
                      <a:gd name="connsiteX6" fmla="*/ 1156305 w 1562705"/>
                      <a:gd name="connsiteY6" fmla="*/ 478972 h 1295504"/>
                      <a:gd name="connsiteX7" fmla="*/ 1301448 w 1562705"/>
                      <a:gd name="connsiteY7" fmla="*/ 14515 h 1295504"/>
                      <a:gd name="connsiteX8" fmla="*/ 1562705 w 1562705"/>
                      <a:gd name="connsiteY8" fmla="*/ 116115 h 1295504"/>
                      <a:gd name="connsiteX9" fmla="*/ 1548191 w 1562705"/>
                      <a:gd name="connsiteY9" fmla="*/ 1059543 h 1295504"/>
                      <a:gd name="connsiteX10" fmla="*/ 1485593 w 1562705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0 w 1524000"/>
                      <a:gd name="connsiteY3" fmla="*/ 101600 h 1295504"/>
                      <a:gd name="connsiteX4" fmla="*/ 232229 w 1524000"/>
                      <a:gd name="connsiteY4" fmla="*/ 0 h 1295504"/>
                      <a:gd name="connsiteX5" fmla="*/ 406400 w 1524000"/>
                      <a:gd name="connsiteY5" fmla="*/ 435429 h 1295504"/>
                      <a:gd name="connsiteX6" fmla="*/ 1117600 w 1524000"/>
                      <a:gd name="connsiteY6" fmla="*/ 478972 h 1295504"/>
                      <a:gd name="connsiteX7" fmla="*/ 1262743 w 1524000"/>
                      <a:gd name="connsiteY7" fmla="*/ 14515 h 1295504"/>
                      <a:gd name="connsiteX8" fmla="*/ 1524000 w 1524000"/>
                      <a:gd name="connsiteY8" fmla="*/ 116115 h 1295504"/>
                      <a:gd name="connsiteX9" fmla="*/ 1509486 w 1524000"/>
                      <a:gd name="connsiteY9" fmla="*/ 1059543 h 1295504"/>
                      <a:gd name="connsiteX10" fmla="*/ 1446888 w 1524000"/>
                      <a:gd name="connsiteY10" fmla="*/ 1295504 h 1295504"/>
                      <a:gd name="connsiteX0" fmla="*/ 1446888 w 1524000"/>
                      <a:gd name="connsiteY0" fmla="*/ 1295504 h 1295504"/>
                      <a:gd name="connsiteX1" fmla="*/ 71265 w 1524000"/>
                      <a:gd name="connsiteY1" fmla="*/ 1280989 h 1295504"/>
                      <a:gd name="connsiteX2" fmla="*/ 0 w 1524000"/>
                      <a:gd name="connsiteY2" fmla="*/ 1059543 h 1295504"/>
                      <a:gd name="connsiteX3" fmla="*/ 232229 w 1524000"/>
                      <a:gd name="connsiteY3" fmla="*/ 0 h 1295504"/>
                      <a:gd name="connsiteX4" fmla="*/ 406400 w 1524000"/>
                      <a:gd name="connsiteY4" fmla="*/ 435429 h 1295504"/>
                      <a:gd name="connsiteX5" fmla="*/ 1117600 w 1524000"/>
                      <a:gd name="connsiteY5" fmla="*/ 478972 h 1295504"/>
                      <a:gd name="connsiteX6" fmla="*/ 1262743 w 1524000"/>
                      <a:gd name="connsiteY6" fmla="*/ 14515 h 1295504"/>
                      <a:gd name="connsiteX7" fmla="*/ 1524000 w 1524000"/>
                      <a:gd name="connsiteY7" fmla="*/ 116115 h 1295504"/>
                      <a:gd name="connsiteX8" fmla="*/ 1509486 w 1524000"/>
                      <a:gd name="connsiteY8" fmla="*/ 1059543 h 1295504"/>
                      <a:gd name="connsiteX9" fmla="*/ 1446888 w 1524000"/>
                      <a:gd name="connsiteY9" fmla="*/ 1295504 h 1295504"/>
                      <a:gd name="connsiteX0" fmla="*/ 1446888 w 1524000"/>
                      <a:gd name="connsiteY0" fmla="*/ 1280989 h 1280989"/>
                      <a:gd name="connsiteX1" fmla="*/ 71265 w 1524000"/>
                      <a:gd name="connsiteY1" fmla="*/ 1266474 h 1280989"/>
                      <a:gd name="connsiteX2" fmla="*/ 0 w 1524000"/>
                      <a:gd name="connsiteY2" fmla="*/ 1045028 h 1280989"/>
                      <a:gd name="connsiteX3" fmla="*/ 406400 w 1524000"/>
                      <a:gd name="connsiteY3" fmla="*/ 420914 h 1280989"/>
                      <a:gd name="connsiteX4" fmla="*/ 1117600 w 1524000"/>
                      <a:gd name="connsiteY4" fmla="*/ 464457 h 1280989"/>
                      <a:gd name="connsiteX5" fmla="*/ 1262743 w 1524000"/>
                      <a:gd name="connsiteY5" fmla="*/ 0 h 1280989"/>
                      <a:gd name="connsiteX6" fmla="*/ 1524000 w 1524000"/>
                      <a:gd name="connsiteY6" fmla="*/ 101600 h 1280989"/>
                      <a:gd name="connsiteX7" fmla="*/ 1509486 w 1524000"/>
                      <a:gd name="connsiteY7" fmla="*/ 1045028 h 1280989"/>
                      <a:gd name="connsiteX8" fmla="*/ 1446888 w 1524000"/>
                      <a:gd name="connsiteY8" fmla="*/ 1280989 h 1280989"/>
                      <a:gd name="connsiteX0" fmla="*/ 1446888 w 1524000"/>
                      <a:gd name="connsiteY0" fmla="*/ 1280989 h 1280989"/>
                      <a:gd name="connsiteX1" fmla="*/ 71265 w 1524000"/>
                      <a:gd name="connsiteY1" fmla="*/ 1266474 h 1280989"/>
                      <a:gd name="connsiteX2" fmla="*/ 0 w 1524000"/>
                      <a:gd name="connsiteY2" fmla="*/ 1045028 h 1280989"/>
                      <a:gd name="connsiteX3" fmla="*/ 406400 w 1524000"/>
                      <a:gd name="connsiteY3" fmla="*/ 420914 h 1280989"/>
                      <a:gd name="connsiteX4" fmla="*/ 1117600 w 1524000"/>
                      <a:gd name="connsiteY4" fmla="*/ 464457 h 1280989"/>
                      <a:gd name="connsiteX5" fmla="*/ 1262743 w 1524000"/>
                      <a:gd name="connsiteY5" fmla="*/ 0 h 1280989"/>
                      <a:gd name="connsiteX6" fmla="*/ 1524000 w 1524000"/>
                      <a:gd name="connsiteY6" fmla="*/ 101600 h 1280989"/>
                      <a:gd name="connsiteX7" fmla="*/ 1509486 w 1524000"/>
                      <a:gd name="connsiteY7" fmla="*/ 1045028 h 1280989"/>
                      <a:gd name="connsiteX8" fmla="*/ 1446888 w 1524000"/>
                      <a:gd name="connsiteY8" fmla="*/ 1280989 h 1280989"/>
                      <a:gd name="connsiteX0" fmla="*/ 1446888 w 1524000"/>
                      <a:gd name="connsiteY0" fmla="*/ 1280989 h 1280989"/>
                      <a:gd name="connsiteX1" fmla="*/ 71265 w 1524000"/>
                      <a:gd name="connsiteY1" fmla="*/ 1266474 h 1280989"/>
                      <a:gd name="connsiteX2" fmla="*/ 0 w 1524000"/>
                      <a:gd name="connsiteY2" fmla="*/ 1045028 h 1280989"/>
                      <a:gd name="connsiteX3" fmla="*/ 406400 w 1524000"/>
                      <a:gd name="connsiteY3" fmla="*/ 420914 h 1280989"/>
                      <a:gd name="connsiteX4" fmla="*/ 1117600 w 1524000"/>
                      <a:gd name="connsiteY4" fmla="*/ 464457 h 1280989"/>
                      <a:gd name="connsiteX5" fmla="*/ 1262743 w 1524000"/>
                      <a:gd name="connsiteY5" fmla="*/ 0 h 1280989"/>
                      <a:gd name="connsiteX6" fmla="*/ 1524000 w 1524000"/>
                      <a:gd name="connsiteY6" fmla="*/ 101600 h 1280989"/>
                      <a:gd name="connsiteX7" fmla="*/ 1509486 w 1524000"/>
                      <a:gd name="connsiteY7" fmla="*/ 1045028 h 1280989"/>
                      <a:gd name="connsiteX8" fmla="*/ 1446888 w 1524000"/>
                      <a:gd name="connsiteY8" fmla="*/ 1280989 h 1280989"/>
                      <a:gd name="connsiteX0" fmla="*/ 1549038 w 1626150"/>
                      <a:gd name="connsiteY0" fmla="*/ 1280989 h 1280989"/>
                      <a:gd name="connsiteX1" fmla="*/ 173415 w 1626150"/>
                      <a:gd name="connsiteY1" fmla="*/ 1266474 h 1280989"/>
                      <a:gd name="connsiteX2" fmla="*/ 508550 w 1626150"/>
                      <a:gd name="connsiteY2" fmla="*/ 420914 h 1280989"/>
                      <a:gd name="connsiteX3" fmla="*/ 1219750 w 1626150"/>
                      <a:gd name="connsiteY3" fmla="*/ 464457 h 1280989"/>
                      <a:gd name="connsiteX4" fmla="*/ 1364893 w 1626150"/>
                      <a:gd name="connsiteY4" fmla="*/ 0 h 1280989"/>
                      <a:gd name="connsiteX5" fmla="*/ 1626150 w 1626150"/>
                      <a:gd name="connsiteY5" fmla="*/ 101600 h 1280989"/>
                      <a:gd name="connsiteX6" fmla="*/ 1611636 w 1626150"/>
                      <a:gd name="connsiteY6" fmla="*/ 1045028 h 1280989"/>
                      <a:gd name="connsiteX7" fmla="*/ 1549038 w 1626150"/>
                      <a:gd name="connsiteY7" fmla="*/ 1280989 h 1280989"/>
                      <a:gd name="connsiteX0" fmla="*/ 1214877 w 1291989"/>
                      <a:gd name="connsiteY0" fmla="*/ 1280989 h 1280989"/>
                      <a:gd name="connsiteX1" fmla="*/ 528304 w 1291989"/>
                      <a:gd name="connsiteY1" fmla="*/ 967452 h 1280989"/>
                      <a:gd name="connsiteX2" fmla="*/ 174389 w 1291989"/>
                      <a:gd name="connsiteY2" fmla="*/ 420914 h 1280989"/>
                      <a:gd name="connsiteX3" fmla="*/ 885589 w 1291989"/>
                      <a:gd name="connsiteY3" fmla="*/ 464457 h 1280989"/>
                      <a:gd name="connsiteX4" fmla="*/ 1030732 w 1291989"/>
                      <a:gd name="connsiteY4" fmla="*/ 0 h 1280989"/>
                      <a:gd name="connsiteX5" fmla="*/ 1291989 w 1291989"/>
                      <a:gd name="connsiteY5" fmla="*/ 101600 h 1280989"/>
                      <a:gd name="connsiteX6" fmla="*/ 1277475 w 1291989"/>
                      <a:gd name="connsiteY6" fmla="*/ 1045028 h 1280989"/>
                      <a:gd name="connsiteX7" fmla="*/ 1214877 w 1291989"/>
                      <a:gd name="connsiteY7" fmla="*/ 1280989 h 1280989"/>
                      <a:gd name="connsiteX0" fmla="*/ 859988 w 937100"/>
                      <a:gd name="connsiteY0" fmla="*/ 1280989 h 1280989"/>
                      <a:gd name="connsiteX1" fmla="*/ 173415 w 937100"/>
                      <a:gd name="connsiteY1" fmla="*/ 967452 h 1280989"/>
                      <a:gd name="connsiteX2" fmla="*/ 196527 w 937100"/>
                      <a:gd name="connsiteY2" fmla="*/ 251901 h 1280989"/>
                      <a:gd name="connsiteX3" fmla="*/ 530700 w 937100"/>
                      <a:gd name="connsiteY3" fmla="*/ 464457 h 1280989"/>
                      <a:gd name="connsiteX4" fmla="*/ 675843 w 937100"/>
                      <a:gd name="connsiteY4" fmla="*/ 0 h 1280989"/>
                      <a:gd name="connsiteX5" fmla="*/ 937100 w 937100"/>
                      <a:gd name="connsiteY5" fmla="*/ 101600 h 1280989"/>
                      <a:gd name="connsiteX6" fmla="*/ 922586 w 937100"/>
                      <a:gd name="connsiteY6" fmla="*/ 1045028 h 1280989"/>
                      <a:gd name="connsiteX7" fmla="*/ 859988 w 937100"/>
                      <a:gd name="connsiteY7" fmla="*/ 1280989 h 1280989"/>
                      <a:gd name="connsiteX0" fmla="*/ 859988 w 937100"/>
                      <a:gd name="connsiteY0" fmla="*/ 1280989 h 1280989"/>
                      <a:gd name="connsiteX1" fmla="*/ 173415 w 937100"/>
                      <a:gd name="connsiteY1" fmla="*/ 967452 h 1280989"/>
                      <a:gd name="connsiteX2" fmla="*/ 196527 w 937100"/>
                      <a:gd name="connsiteY2" fmla="*/ 251901 h 1280989"/>
                      <a:gd name="connsiteX3" fmla="*/ 606900 w 937100"/>
                      <a:gd name="connsiteY3" fmla="*/ 235857 h 1280989"/>
                      <a:gd name="connsiteX4" fmla="*/ 675843 w 937100"/>
                      <a:gd name="connsiteY4" fmla="*/ 0 h 1280989"/>
                      <a:gd name="connsiteX5" fmla="*/ 937100 w 937100"/>
                      <a:gd name="connsiteY5" fmla="*/ 101600 h 1280989"/>
                      <a:gd name="connsiteX6" fmla="*/ 922586 w 937100"/>
                      <a:gd name="connsiteY6" fmla="*/ 1045028 h 1280989"/>
                      <a:gd name="connsiteX7" fmla="*/ 859988 w 937100"/>
                      <a:gd name="connsiteY7" fmla="*/ 1280989 h 1280989"/>
                      <a:gd name="connsiteX0" fmla="*/ 837850 w 914962"/>
                      <a:gd name="connsiteY0" fmla="*/ 1280989 h 1280989"/>
                      <a:gd name="connsiteX1" fmla="*/ 151277 w 914962"/>
                      <a:gd name="connsiteY1" fmla="*/ 967452 h 1280989"/>
                      <a:gd name="connsiteX2" fmla="*/ 174389 w 914962"/>
                      <a:gd name="connsiteY2" fmla="*/ 251901 h 1280989"/>
                      <a:gd name="connsiteX3" fmla="*/ 584762 w 914962"/>
                      <a:gd name="connsiteY3" fmla="*/ 235857 h 1280989"/>
                      <a:gd name="connsiteX4" fmla="*/ 653705 w 914962"/>
                      <a:gd name="connsiteY4" fmla="*/ 0 h 1280989"/>
                      <a:gd name="connsiteX5" fmla="*/ 914962 w 914962"/>
                      <a:gd name="connsiteY5" fmla="*/ 101600 h 1280989"/>
                      <a:gd name="connsiteX6" fmla="*/ 900448 w 914962"/>
                      <a:gd name="connsiteY6" fmla="*/ 1045028 h 1280989"/>
                      <a:gd name="connsiteX7" fmla="*/ 837850 w 914962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  <a:gd name="connsiteX0" fmla="*/ 686573 w 763685"/>
                      <a:gd name="connsiteY0" fmla="*/ 1280989 h 1280989"/>
                      <a:gd name="connsiteX1" fmla="*/ 0 w 763685"/>
                      <a:gd name="connsiteY1" fmla="*/ 967452 h 1280989"/>
                      <a:gd name="connsiteX2" fmla="*/ 23112 w 763685"/>
                      <a:gd name="connsiteY2" fmla="*/ 251901 h 1280989"/>
                      <a:gd name="connsiteX3" fmla="*/ 433485 w 763685"/>
                      <a:gd name="connsiteY3" fmla="*/ 235857 h 1280989"/>
                      <a:gd name="connsiteX4" fmla="*/ 502428 w 763685"/>
                      <a:gd name="connsiteY4" fmla="*/ 0 h 1280989"/>
                      <a:gd name="connsiteX5" fmla="*/ 763685 w 763685"/>
                      <a:gd name="connsiteY5" fmla="*/ 101600 h 1280989"/>
                      <a:gd name="connsiteX6" fmla="*/ 749171 w 763685"/>
                      <a:gd name="connsiteY6" fmla="*/ 1045028 h 1280989"/>
                      <a:gd name="connsiteX7" fmla="*/ 686573 w 763685"/>
                      <a:gd name="connsiteY7" fmla="*/ 1280989 h 12809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763685" h="1280989">
                        <a:moveTo>
                          <a:pt x="686573" y="1280989"/>
                        </a:moveTo>
                        <a:cubicBezTo>
                          <a:pt x="554216" y="1200218"/>
                          <a:pt x="545647" y="1024406"/>
                          <a:pt x="0" y="967452"/>
                        </a:cubicBezTo>
                        <a:cubicBezTo>
                          <a:pt x="6070" y="786187"/>
                          <a:pt x="2206" y="423489"/>
                          <a:pt x="23112" y="251901"/>
                        </a:cubicBezTo>
                        <a:cubicBezTo>
                          <a:pt x="216633" y="250940"/>
                          <a:pt x="294192" y="240835"/>
                          <a:pt x="433485" y="235857"/>
                        </a:cubicBezTo>
                        <a:cubicBezTo>
                          <a:pt x="471979" y="90064"/>
                          <a:pt x="466206" y="112259"/>
                          <a:pt x="502428" y="0"/>
                        </a:cubicBezTo>
                        <a:cubicBezTo>
                          <a:pt x="672001" y="62311"/>
                          <a:pt x="671279" y="63578"/>
                          <a:pt x="763685" y="101600"/>
                        </a:cubicBezTo>
                        <a:cubicBezTo>
                          <a:pt x="670466" y="502565"/>
                          <a:pt x="661379" y="842131"/>
                          <a:pt x="749171" y="1045028"/>
                        </a:cubicBezTo>
                        <a:cubicBezTo>
                          <a:pt x="714038" y="1190589"/>
                          <a:pt x="741374" y="1072841"/>
                          <a:pt x="686573" y="1280989"/>
                        </a:cubicBezTo>
                        <a:close/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cxnSp>
              <p:nvCxnSpPr>
                <p:cNvPr id="362" name="Straight Arrow Connector 361"/>
                <p:cNvCxnSpPr/>
                <p:nvPr/>
              </p:nvCxnSpPr>
              <p:spPr>
                <a:xfrm rot="10800000">
                  <a:off x="6934200" y="5181600"/>
                  <a:ext cx="5334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48" name="TextBox 347"/>
            <p:cNvSpPr txBox="1"/>
            <p:nvPr/>
          </p:nvSpPr>
          <p:spPr>
            <a:xfrm>
              <a:off x="7391400" y="838200"/>
              <a:ext cx="1249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Dài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 :1.8cm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49" name="Rectangle 348"/>
            <p:cNvSpPr/>
            <p:nvPr/>
          </p:nvSpPr>
          <p:spPr>
            <a:xfrm rot="16200000">
              <a:off x="7879530" y="5385105"/>
              <a:ext cx="19955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Khổ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vải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: 1.6cm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HONG THAO\Desktop\máy may\hj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0800000">
            <a:off x="6096000" y="380999"/>
            <a:ext cx="3056709" cy="990600"/>
          </a:xfrm>
          <a:prstGeom prst="rect">
            <a:avLst/>
          </a:prstGeom>
          <a:noFill/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4525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990600"/>
            <a:ext cx="2539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2.Sơ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đồ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-1" y="2057400"/>
            <a:ext cx="8979933" cy="4255532"/>
            <a:chOff x="-1" y="1219200"/>
            <a:chExt cx="8979933" cy="4255532"/>
          </a:xfrm>
        </p:grpSpPr>
        <p:sp>
          <p:nvSpPr>
            <p:cNvPr id="66" name="Rectangle 65"/>
            <p:cNvSpPr/>
            <p:nvPr/>
          </p:nvSpPr>
          <p:spPr>
            <a:xfrm>
              <a:off x="0" y="1219200"/>
              <a:ext cx="8686800" cy="388620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t="1000" b="1000"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67600" y="5105400"/>
              <a:ext cx="11336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Dài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 : 2cm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 rot="16200000">
              <a:off x="7797494" y="3937306"/>
              <a:ext cx="199554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Khổ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b="1" dirty="0" err="1" smtClean="0">
                  <a:latin typeface="Times New Roman" pitchFamily="18" charset="0"/>
                  <a:cs typeface="Times New Roman" pitchFamily="18" charset="0"/>
                </a:rPr>
                <a:t>vải</a:t>
              </a:r>
              <a:r>
                <a:rPr lang="en-US" b="1" dirty="0" smtClean="0">
                  <a:latin typeface="Times New Roman" pitchFamily="18" charset="0"/>
                  <a:cs typeface="Times New Roman" pitchFamily="18" charset="0"/>
                </a:rPr>
                <a:t>: 1.2cm</a:t>
              </a:r>
              <a:endParaRPr lang="en-US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" name="Group 9"/>
            <p:cNvGrpSpPr/>
            <p:nvPr/>
          </p:nvGrpSpPr>
          <p:grpSpPr>
            <a:xfrm rot="16200000" flipV="1">
              <a:off x="1579535" y="-284133"/>
              <a:ext cx="700756" cy="3859821"/>
              <a:chOff x="685800" y="1840468"/>
              <a:chExt cx="720778" cy="4555685"/>
            </a:xfrm>
          </p:grpSpPr>
          <p:grpSp>
            <p:nvGrpSpPr>
              <p:cNvPr id="119" name="Group 151"/>
              <p:cNvGrpSpPr/>
              <p:nvPr/>
            </p:nvGrpSpPr>
            <p:grpSpPr>
              <a:xfrm>
                <a:off x="685800" y="1840468"/>
                <a:ext cx="720777" cy="4555685"/>
                <a:chOff x="5791200" y="1447800"/>
                <a:chExt cx="720777" cy="4555685"/>
              </a:xfrm>
            </p:grpSpPr>
            <p:sp>
              <p:nvSpPr>
                <p:cNvPr id="121" name="Freeform 20"/>
                <p:cNvSpPr/>
                <p:nvPr/>
              </p:nvSpPr>
              <p:spPr>
                <a:xfrm>
                  <a:off x="5791200" y="1447800"/>
                  <a:ext cx="720777" cy="4555685"/>
                </a:xfrm>
                <a:custGeom>
                  <a:avLst/>
                  <a:gdLst>
                    <a:gd name="connsiteX0" fmla="*/ 747010 w 854439"/>
                    <a:gd name="connsiteY0" fmla="*/ 1191718 h 5916118"/>
                    <a:gd name="connsiteX1" fmla="*/ 747010 w 854439"/>
                    <a:gd name="connsiteY1" fmla="*/ 5254052 h 5916118"/>
                    <a:gd name="connsiteX2" fmla="*/ 102433 w 854439"/>
                    <a:gd name="connsiteY2" fmla="*/ 5164111 h 5916118"/>
                    <a:gd name="connsiteX3" fmla="*/ 132413 w 854439"/>
                    <a:gd name="connsiteY3" fmla="*/ 742013 h 5916118"/>
                    <a:gd name="connsiteX4" fmla="*/ 237344 w 854439"/>
                    <a:gd name="connsiteY4" fmla="*/ 712032 h 5916118"/>
                    <a:gd name="connsiteX5" fmla="*/ 402236 w 854439"/>
                    <a:gd name="connsiteY5" fmla="*/ 1161737 h 5916118"/>
                    <a:gd name="connsiteX6" fmla="*/ 747010 w 854439"/>
                    <a:gd name="connsiteY6" fmla="*/ 1191718 h 5916118"/>
                    <a:gd name="connsiteX0" fmla="*/ 747010 w 854439"/>
                    <a:gd name="connsiteY0" fmla="*/ 1191718 h 5916117"/>
                    <a:gd name="connsiteX1" fmla="*/ 747010 w 854439"/>
                    <a:gd name="connsiteY1" fmla="*/ 5254052 h 5916117"/>
                    <a:gd name="connsiteX2" fmla="*/ 102433 w 854439"/>
                    <a:gd name="connsiteY2" fmla="*/ 5164111 h 5916117"/>
                    <a:gd name="connsiteX3" fmla="*/ 132413 w 854439"/>
                    <a:gd name="connsiteY3" fmla="*/ 742013 h 5916117"/>
                    <a:gd name="connsiteX4" fmla="*/ 237344 w 854439"/>
                    <a:gd name="connsiteY4" fmla="*/ 712032 h 5916117"/>
                    <a:gd name="connsiteX5" fmla="*/ 402236 w 854439"/>
                    <a:gd name="connsiteY5" fmla="*/ 1161737 h 5916117"/>
                    <a:gd name="connsiteX6" fmla="*/ 747010 w 854439"/>
                    <a:gd name="connsiteY6" fmla="*/ 1191718 h 5916117"/>
                    <a:gd name="connsiteX0" fmla="*/ 747010 w 854439"/>
                    <a:gd name="connsiteY0" fmla="*/ 1191718 h 5256550"/>
                    <a:gd name="connsiteX1" fmla="*/ 747010 w 854439"/>
                    <a:gd name="connsiteY1" fmla="*/ 5254052 h 5256550"/>
                    <a:gd name="connsiteX2" fmla="*/ 102433 w 854439"/>
                    <a:gd name="connsiteY2" fmla="*/ 5164111 h 5256550"/>
                    <a:gd name="connsiteX3" fmla="*/ 132413 w 854439"/>
                    <a:gd name="connsiteY3" fmla="*/ 742013 h 5256550"/>
                    <a:gd name="connsiteX4" fmla="*/ 237344 w 854439"/>
                    <a:gd name="connsiteY4" fmla="*/ 712032 h 5256550"/>
                    <a:gd name="connsiteX5" fmla="*/ 402236 w 854439"/>
                    <a:gd name="connsiteY5" fmla="*/ 1161737 h 5256550"/>
                    <a:gd name="connsiteX6" fmla="*/ 747010 w 854439"/>
                    <a:gd name="connsiteY6" fmla="*/ 1191718 h 5256550"/>
                    <a:gd name="connsiteX0" fmla="*/ 747010 w 854439"/>
                    <a:gd name="connsiteY0" fmla="*/ 1191718 h 5282783"/>
                    <a:gd name="connsiteX1" fmla="*/ 747010 w 854439"/>
                    <a:gd name="connsiteY1" fmla="*/ 5254052 h 5282783"/>
                    <a:gd name="connsiteX2" fmla="*/ 102433 w 854439"/>
                    <a:gd name="connsiteY2" fmla="*/ 5164111 h 5282783"/>
                    <a:gd name="connsiteX3" fmla="*/ 132413 w 854439"/>
                    <a:gd name="connsiteY3" fmla="*/ 742013 h 5282783"/>
                    <a:gd name="connsiteX4" fmla="*/ 237344 w 854439"/>
                    <a:gd name="connsiteY4" fmla="*/ 712032 h 5282783"/>
                    <a:gd name="connsiteX5" fmla="*/ 402236 w 854439"/>
                    <a:gd name="connsiteY5" fmla="*/ 1161737 h 5282783"/>
                    <a:gd name="connsiteX6" fmla="*/ 747010 w 854439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64956"/>
                    <a:gd name="connsiteX1" fmla="*/ 644577 w 752006"/>
                    <a:gd name="connsiteY1" fmla="*/ 4542020 h 4564956"/>
                    <a:gd name="connsiteX2" fmla="*/ 0 w 752006"/>
                    <a:gd name="connsiteY2" fmla="*/ 4452079 h 4564956"/>
                    <a:gd name="connsiteX3" fmla="*/ 29980 w 752006"/>
                    <a:gd name="connsiteY3" fmla="*/ 29981 h 4564956"/>
                    <a:gd name="connsiteX4" fmla="*/ 134911 w 752006"/>
                    <a:gd name="connsiteY4" fmla="*/ 0 h 4564956"/>
                    <a:gd name="connsiteX5" fmla="*/ 299803 w 752006"/>
                    <a:gd name="connsiteY5" fmla="*/ 449705 h 4564956"/>
                    <a:gd name="connsiteX6" fmla="*/ 644577 w 752006"/>
                    <a:gd name="connsiteY6" fmla="*/ 479686 h 4564956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02039"/>
                    <a:gd name="connsiteY0" fmla="*/ 479686 h 4555685"/>
                    <a:gd name="connsiteX1" fmla="*/ 644577 w 702039"/>
                    <a:gd name="connsiteY1" fmla="*/ 4542020 h 4555685"/>
                    <a:gd name="connsiteX2" fmla="*/ 0 w 702039"/>
                    <a:gd name="connsiteY2" fmla="*/ 4452079 h 4555685"/>
                    <a:gd name="connsiteX3" fmla="*/ 29980 w 702039"/>
                    <a:gd name="connsiteY3" fmla="*/ 29981 h 4555685"/>
                    <a:gd name="connsiteX4" fmla="*/ 134911 w 702039"/>
                    <a:gd name="connsiteY4" fmla="*/ 0 h 4555685"/>
                    <a:gd name="connsiteX5" fmla="*/ 299803 w 702039"/>
                    <a:gd name="connsiteY5" fmla="*/ 449705 h 4555685"/>
                    <a:gd name="connsiteX6" fmla="*/ 644577 w 702039"/>
                    <a:gd name="connsiteY6" fmla="*/ 479686 h 4555685"/>
                    <a:gd name="connsiteX0" fmla="*/ 644577 w 682432"/>
                    <a:gd name="connsiteY0" fmla="*/ 479686 h 4555685"/>
                    <a:gd name="connsiteX1" fmla="*/ 644577 w 682432"/>
                    <a:gd name="connsiteY1" fmla="*/ 4542020 h 4555685"/>
                    <a:gd name="connsiteX2" fmla="*/ 0 w 682432"/>
                    <a:gd name="connsiteY2" fmla="*/ 4452079 h 4555685"/>
                    <a:gd name="connsiteX3" fmla="*/ 29980 w 682432"/>
                    <a:gd name="connsiteY3" fmla="*/ 29981 h 4555685"/>
                    <a:gd name="connsiteX4" fmla="*/ 134911 w 682432"/>
                    <a:gd name="connsiteY4" fmla="*/ 0 h 4555685"/>
                    <a:gd name="connsiteX5" fmla="*/ 299803 w 682432"/>
                    <a:gd name="connsiteY5" fmla="*/ 449705 h 4555685"/>
                    <a:gd name="connsiteX6" fmla="*/ 644577 w 682432"/>
                    <a:gd name="connsiteY6" fmla="*/ 479686 h 4555685"/>
                    <a:gd name="connsiteX0" fmla="*/ 644577 w 649030"/>
                    <a:gd name="connsiteY0" fmla="*/ 479686 h 4555685"/>
                    <a:gd name="connsiteX1" fmla="*/ 644577 w 649030"/>
                    <a:gd name="connsiteY1" fmla="*/ 4542020 h 4555685"/>
                    <a:gd name="connsiteX2" fmla="*/ 0 w 649030"/>
                    <a:gd name="connsiteY2" fmla="*/ 4452079 h 4555685"/>
                    <a:gd name="connsiteX3" fmla="*/ 29980 w 649030"/>
                    <a:gd name="connsiteY3" fmla="*/ 29981 h 4555685"/>
                    <a:gd name="connsiteX4" fmla="*/ 134911 w 649030"/>
                    <a:gd name="connsiteY4" fmla="*/ 0 h 4555685"/>
                    <a:gd name="connsiteX5" fmla="*/ 299803 w 649030"/>
                    <a:gd name="connsiteY5" fmla="*/ 449705 h 4555685"/>
                    <a:gd name="connsiteX6" fmla="*/ 644577 w 649030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44577" h="4555685">
                      <a:moveTo>
                        <a:pt x="644577" y="479686"/>
                      </a:moveTo>
                      <a:cubicBezTo>
                        <a:pt x="629152" y="1267755"/>
                        <a:pt x="629423" y="3770624"/>
                        <a:pt x="644577" y="4542020"/>
                      </a:cubicBezTo>
                      <a:cubicBezTo>
                        <a:pt x="327286" y="4544518"/>
                        <a:pt x="311140" y="4555685"/>
                        <a:pt x="0" y="4452079"/>
                      </a:cubicBezTo>
                      <a:cubicBezTo>
                        <a:pt x="219823" y="3285055"/>
                        <a:pt x="396056" y="1470766"/>
                        <a:pt x="29980" y="29981"/>
                      </a:cubicBezTo>
                      <a:cubicBezTo>
                        <a:pt x="99112" y="13172"/>
                        <a:pt x="102110" y="3928"/>
                        <a:pt x="134911" y="0"/>
                      </a:cubicBezTo>
                      <a:cubicBezTo>
                        <a:pt x="179881" y="69954"/>
                        <a:pt x="257558" y="358349"/>
                        <a:pt x="299803" y="449705"/>
                      </a:cubicBezTo>
                      <a:cubicBezTo>
                        <a:pt x="484017" y="474422"/>
                        <a:pt x="536335" y="468729"/>
                        <a:pt x="644577" y="479686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22" name="Straight Arrow Connector 13"/>
                <p:cNvCxnSpPr/>
                <p:nvPr/>
              </p:nvCxnSpPr>
              <p:spPr>
                <a:xfrm rot="5400000">
                  <a:off x="5282687" y="3183291"/>
                  <a:ext cx="16764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0" name="Rectangle 11"/>
              <p:cNvSpPr/>
              <p:nvPr/>
            </p:nvSpPr>
            <p:spPr>
              <a:xfrm rot="5400000">
                <a:off x="184227" y="3192603"/>
                <a:ext cx="2064818" cy="3798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trước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giữa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0" name="Group 22"/>
            <p:cNvGrpSpPr/>
            <p:nvPr/>
          </p:nvGrpSpPr>
          <p:grpSpPr>
            <a:xfrm rot="16200000" flipV="1">
              <a:off x="1277581" y="398820"/>
              <a:ext cx="1283352" cy="3838513"/>
              <a:chOff x="3657600" y="2069068"/>
              <a:chExt cx="1320019" cy="4448907"/>
            </a:xfrm>
          </p:grpSpPr>
          <p:grpSp>
            <p:nvGrpSpPr>
              <p:cNvPr id="115" name="Group 149"/>
              <p:cNvGrpSpPr/>
              <p:nvPr/>
            </p:nvGrpSpPr>
            <p:grpSpPr>
              <a:xfrm>
                <a:off x="3657600" y="2069068"/>
                <a:ext cx="1320019" cy="4448907"/>
                <a:chOff x="3505200" y="1828800"/>
                <a:chExt cx="1320019" cy="4448907"/>
              </a:xfrm>
            </p:grpSpPr>
            <p:sp>
              <p:nvSpPr>
                <p:cNvPr id="117" name="Freeform 116"/>
                <p:cNvSpPr/>
                <p:nvPr/>
              </p:nvSpPr>
              <p:spPr>
                <a:xfrm>
                  <a:off x="3505200" y="1828800"/>
                  <a:ext cx="1320019" cy="4448907"/>
                </a:xfrm>
                <a:custGeom>
                  <a:avLst/>
                  <a:gdLst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418404"/>
                    <a:gd name="connsiteY0" fmla="*/ 0 h 4448907"/>
                    <a:gd name="connsiteX1" fmla="*/ 562708 w 1418404"/>
                    <a:gd name="connsiteY1" fmla="*/ 84406 h 4448907"/>
                    <a:gd name="connsiteX2" fmla="*/ 562708 w 1418404"/>
                    <a:gd name="connsiteY2" fmla="*/ 1055077 h 4448907"/>
                    <a:gd name="connsiteX3" fmla="*/ 0 w 1418404"/>
                    <a:gd name="connsiteY3" fmla="*/ 4248443 h 4448907"/>
                    <a:gd name="connsiteX4" fmla="*/ 618979 w 1418404"/>
                    <a:gd name="connsiteY4" fmla="*/ 4445391 h 4448907"/>
                    <a:gd name="connsiteX5" fmla="*/ 703385 w 1418404"/>
                    <a:gd name="connsiteY5" fmla="*/ 0 h 4448907"/>
                    <a:gd name="connsiteX0" fmla="*/ 703385 w 1540324"/>
                    <a:gd name="connsiteY0" fmla="*/ 0 h 4448907"/>
                    <a:gd name="connsiteX1" fmla="*/ 562708 w 1540324"/>
                    <a:gd name="connsiteY1" fmla="*/ 84406 h 4448907"/>
                    <a:gd name="connsiteX2" fmla="*/ 562708 w 1540324"/>
                    <a:gd name="connsiteY2" fmla="*/ 1055077 h 4448907"/>
                    <a:gd name="connsiteX3" fmla="*/ 0 w 1540324"/>
                    <a:gd name="connsiteY3" fmla="*/ 4248443 h 4448907"/>
                    <a:gd name="connsiteX4" fmla="*/ 618979 w 1540324"/>
                    <a:gd name="connsiteY4" fmla="*/ 4445391 h 4448907"/>
                    <a:gd name="connsiteX5" fmla="*/ 703385 w 1540324"/>
                    <a:gd name="connsiteY5" fmla="*/ 0 h 4448907"/>
                    <a:gd name="connsiteX0" fmla="*/ 703385 w 1403164"/>
                    <a:gd name="connsiteY0" fmla="*/ 0 h 4448907"/>
                    <a:gd name="connsiteX1" fmla="*/ 562708 w 1403164"/>
                    <a:gd name="connsiteY1" fmla="*/ 84406 h 4448907"/>
                    <a:gd name="connsiteX2" fmla="*/ 562708 w 1403164"/>
                    <a:gd name="connsiteY2" fmla="*/ 1055077 h 4448907"/>
                    <a:gd name="connsiteX3" fmla="*/ 0 w 1403164"/>
                    <a:gd name="connsiteY3" fmla="*/ 4248443 h 4448907"/>
                    <a:gd name="connsiteX4" fmla="*/ 618979 w 1403164"/>
                    <a:gd name="connsiteY4" fmla="*/ 4445391 h 4448907"/>
                    <a:gd name="connsiteX5" fmla="*/ 703385 w 1403164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20019" h="4448907">
                      <a:moveTo>
                        <a:pt x="703385" y="0"/>
                      </a:moveTo>
                      <a:cubicBezTo>
                        <a:pt x="621959" y="54027"/>
                        <a:pt x="641758" y="23217"/>
                        <a:pt x="562708" y="84406"/>
                      </a:cubicBezTo>
                      <a:cubicBezTo>
                        <a:pt x="615462" y="397412"/>
                        <a:pt x="908539" y="883139"/>
                        <a:pt x="562708" y="1055077"/>
                      </a:cubicBezTo>
                      <a:cubicBezTo>
                        <a:pt x="882747" y="2445433"/>
                        <a:pt x="361070" y="2201594"/>
                        <a:pt x="0" y="4248443"/>
                      </a:cubicBezTo>
                      <a:cubicBezTo>
                        <a:pt x="350520" y="4448907"/>
                        <a:pt x="376312" y="4377398"/>
                        <a:pt x="618979" y="4445391"/>
                      </a:cubicBezTo>
                      <a:cubicBezTo>
                        <a:pt x="1320019" y="1761979"/>
                        <a:pt x="1281244" y="1058373"/>
                        <a:pt x="703385" y="0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18" name="Straight Arrow Connector 117"/>
                <p:cNvCxnSpPr/>
                <p:nvPr/>
              </p:nvCxnSpPr>
              <p:spPr>
                <a:xfrm rot="5400000">
                  <a:off x="3514583" y="3495376"/>
                  <a:ext cx="1523998" cy="3"/>
                </a:xfrm>
                <a:prstGeom prst="straightConnector1">
                  <a:avLst/>
                </a:prstGeom>
                <a:ln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6" name="Rectangle 24"/>
              <p:cNvSpPr/>
              <p:nvPr/>
            </p:nvSpPr>
            <p:spPr>
              <a:xfrm rot="5400000">
                <a:off x="3538160" y="3368145"/>
                <a:ext cx="2028771" cy="3798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trước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sườn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1" name="Group 35"/>
            <p:cNvGrpSpPr/>
            <p:nvPr/>
          </p:nvGrpSpPr>
          <p:grpSpPr>
            <a:xfrm rot="16200000" flipV="1">
              <a:off x="6322380" y="-204447"/>
              <a:ext cx="663871" cy="3859821"/>
              <a:chOff x="5181600" y="1905000"/>
              <a:chExt cx="682839" cy="4555685"/>
            </a:xfrm>
          </p:grpSpPr>
          <p:grpSp>
            <p:nvGrpSpPr>
              <p:cNvPr id="111" name="Group 150"/>
              <p:cNvGrpSpPr/>
              <p:nvPr/>
            </p:nvGrpSpPr>
            <p:grpSpPr>
              <a:xfrm>
                <a:off x="5181600" y="1905000"/>
                <a:ext cx="644577" cy="4555685"/>
                <a:chOff x="5410200" y="1905000"/>
                <a:chExt cx="644577" cy="4555685"/>
              </a:xfrm>
            </p:grpSpPr>
            <p:sp>
              <p:nvSpPr>
                <p:cNvPr id="113" name="Freeform 112"/>
                <p:cNvSpPr/>
                <p:nvPr/>
              </p:nvSpPr>
              <p:spPr>
                <a:xfrm>
                  <a:off x="5410200" y="1905000"/>
                  <a:ext cx="644577" cy="4555685"/>
                </a:xfrm>
                <a:custGeom>
                  <a:avLst/>
                  <a:gdLst>
                    <a:gd name="connsiteX0" fmla="*/ 747010 w 854439"/>
                    <a:gd name="connsiteY0" fmla="*/ 1191718 h 5916118"/>
                    <a:gd name="connsiteX1" fmla="*/ 747010 w 854439"/>
                    <a:gd name="connsiteY1" fmla="*/ 5254052 h 5916118"/>
                    <a:gd name="connsiteX2" fmla="*/ 102433 w 854439"/>
                    <a:gd name="connsiteY2" fmla="*/ 5164111 h 5916118"/>
                    <a:gd name="connsiteX3" fmla="*/ 132413 w 854439"/>
                    <a:gd name="connsiteY3" fmla="*/ 742013 h 5916118"/>
                    <a:gd name="connsiteX4" fmla="*/ 237344 w 854439"/>
                    <a:gd name="connsiteY4" fmla="*/ 712032 h 5916118"/>
                    <a:gd name="connsiteX5" fmla="*/ 402236 w 854439"/>
                    <a:gd name="connsiteY5" fmla="*/ 1161737 h 5916118"/>
                    <a:gd name="connsiteX6" fmla="*/ 747010 w 854439"/>
                    <a:gd name="connsiteY6" fmla="*/ 1191718 h 5916118"/>
                    <a:gd name="connsiteX0" fmla="*/ 747010 w 854439"/>
                    <a:gd name="connsiteY0" fmla="*/ 1191718 h 5916117"/>
                    <a:gd name="connsiteX1" fmla="*/ 747010 w 854439"/>
                    <a:gd name="connsiteY1" fmla="*/ 5254052 h 5916117"/>
                    <a:gd name="connsiteX2" fmla="*/ 102433 w 854439"/>
                    <a:gd name="connsiteY2" fmla="*/ 5164111 h 5916117"/>
                    <a:gd name="connsiteX3" fmla="*/ 132413 w 854439"/>
                    <a:gd name="connsiteY3" fmla="*/ 742013 h 5916117"/>
                    <a:gd name="connsiteX4" fmla="*/ 237344 w 854439"/>
                    <a:gd name="connsiteY4" fmla="*/ 712032 h 5916117"/>
                    <a:gd name="connsiteX5" fmla="*/ 402236 w 854439"/>
                    <a:gd name="connsiteY5" fmla="*/ 1161737 h 5916117"/>
                    <a:gd name="connsiteX6" fmla="*/ 747010 w 854439"/>
                    <a:gd name="connsiteY6" fmla="*/ 1191718 h 5916117"/>
                    <a:gd name="connsiteX0" fmla="*/ 747010 w 854439"/>
                    <a:gd name="connsiteY0" fmla="*/ 1191718 h 5256550"/>
                    <a:gd name="connsiteX1" fmla="*/ 747010 w 854439"/>
                    <a:gd name="connsiteY1" fmla="*/ 5254052 h 5256550"/>
                    <a:gd name="connsiteX2" fmla="*/ 102433 w 854439"/>
                    <a:gd name="connsiteY2" fmla="*/ 5164111 h 5256550"/>
                    <a:gd name="connsiteX3" fmla="*/ 132413 w 854439"/>
                    <a:gd name="connsiteY3" fmla="*/ 742013 h 5256550"/>
                    <a:gd name="connsiteX4" fmla="*/ 237344 w 854439"/>
                    <a:gd name="connsiteY4" fmla="*/ 712032 h 5256550"/>
                    <a:gd name="connsiteX5" fmla="*/ 402236 w 854439"/>
                    <a:gd name="connsiteY5" fmla="*/ 1161737 h 5256550"/>
                    <a:gd name="connsiteX6" fmla="*/ 747010 w 854439"/>
                    <a:gd name="connsiteY6" fmla="*/ 1191718 h 5256550"/>
                    <a:gd name="connsiteX0" fmla="*/ 747010 w 854439"/>
                    <a:gd name="connsiteY0" fmla="*/ 1191718 h 5282783"/>
                    <a:gd name="connsiteX1" fmla="*/ 747010 w 854439"/>
                    <a:gd name="connsiteY1" fmla="*/ 5254052 h 5282783"/>
                    <a:gd name="connsiteX2" fmla="*/ 102433 w 854439"/>
                    <a:gd name="connsiteY2" fmla="*/ 5164111 h 5282783"/>
                    <a:gd name="connsiteX3" fmla="*/ 132413 w 854439"/>
                    <a:gd name="connsiteY3" fmla="*/ 742013 h 5282783"/>
                    <a:gd name="connsiteX4" fmla="*/ 237344 w 854439"/>
                    <a:gd name="connsiteY4" fmla="*/ 712032 h 5282783"/>
                    <a:gd name="connsiteX5" fmla="*/ 402236 w 854439"/>
                    <a:gd name="connsiteY5" fmla="*/ 1161737 h 5282783"/>
                    <a:gd name="connsiteX6" fmla="*/ 747010 w 854439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64956"/>
                    <a:gd name="connsiteX1" fmla="*/ 644577 w 752006"/>
                    <a:gd name="connsiteY1" fmla="*/ 4542020 h 4564956"/>
                    <a:gd name="connsiteX2" fmla="*/ 0 w 752006"/>
                    <a:gd name="connsiteY2" fmla="*/ 4452079 h 4564956"/>
                    <a:gd name="connsiteX3" fmla="*/ 29980 w 752006"/>
                    <a:gd name="connsiteY3" fmla="*/ 29981 h 4564956"/>
                    <a:gd name="connsiteX4" fmla="*/ 134911 w 752006"/>
                    <a:gd name="connsiteY4" fmla="*/ 0 h 4564956"/>
                    <a:gd name="connsiteX5" fmla="*/ 299803 w 752006"/>
                    <a:gd name="connsiteY5" fmla="*/ 449705 h 4564956"/>
                    <a:gd name="connsiteX6" fmla="*/ 644577 w 752006"/>
                    <a:gd name="connsiteY6" fmla="*/ 479686 h 4564956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02039"/>
                    <a:gd name="connsiteY0" fmla="*/ 479686 h 4555685"/>
                    <a:gd name="connsiteX1" fmla="*/ 644577 w 702039"/>
                    <a:gd name="connsiteY1" fmla="*/ 4542020 h 4555685"/>
                    <a:gd name="connsiteX2" fmla="*/ 0 w 702039"/>
                    <a:gd name="connsiteY2" fmla="*/ 4452079 h 4555685"/>
                    <a:gd name="connsiteX3" fmla="*/ 29980 w 702039"/>
                    <a:gd name="connsiteY3" fmla="*/ 29981 h 4555685"/>
                    <a:gd name="connsiteX4" fmla="*/ 134911 w 702039"/>
                    <a:gd name="connsiteY4" fmla="*/ 0 h 4555685"/>
                    <a:gd name="connsiteX5" fmla="*/ 299803 w 702039"/>
                    <a:gd name="connsiteY5" fmla="*/ 449705 h 4555685"/>
                    <a:gd name="connsiteX6" fmla="*/ 644577 w 702039"/>
                    <a:gd name="connsiteY6" fmla="*/ 479686 h 4555685"/>
                    <a:gd name="connsiteX0" fmla="*/ 644577 w 682432"/>
                    <a:gd name="connsiteY0" fmla="*/ 479686 h 4555685"/>
                    <a:gd name="connsiteX1" fmla="*/ 644577 w 682432"/>
                    <a:gd name="connsiteY1" fmla="*/ 4542020 h 4555685"/>
                    <a:gd name="connsiteX2" fmla="*/ 0 w 682432"/>
                    <a:gd name="connsiteY2" fmla="*/ 4452079 h 4555685"/>
                    <a:gd name="connsiteX3" fmla="*/ 29980 w 682432"/>
                    <a:gd name="connsiteY3" fmla="*/ 29981 h 4555685"/>
                    <a:gd name="connsiteX4" fmla="*/ 134911 w 682432"/>
                    <a:gd name="connsiteY4" fmla="*/ 0 h 4555685"/>
                    <a:gd name="connsiteX5" fmla="*/ 299803 w 682432"/>
                    <a:gd name="connsiteY5" fmla="*/ 449705 h 4555685"/>
                    <a:gd name="connsiteX6" fmla="*/ 644577 w 682432"/>
                    <a:gd name="connsiteY6" fmla="*/ 479686 h 4555685"/>
                    <a:gd name="connsiteX0" fmla="*/ 644577 w 649030"/>
                    <a:gd name="connsiteY0" fmla="*/ 479686 h 4555685"/>
                    <a:gd name="connsiteX1" fmla="*/ 644577 w 649030"/>
                    <a:gd name="connsiteY1" fmla="*/ 4542020 h 4555685"/>
                    <a:gd name="connsiteX2" fmla="*/ 0 w 649030"/>
                    <a:gd name="connsiteY2" fmla="*/ 4452079 h 4555685"/>
                    <a:gd name="connsiteX3" fmla="*/ 29980 w 649030"/>
                    <a:gd name="connsiteY3" fmla="*/ 29981 h 4555685"/>
                    <a:gd name="connsiteX4" fmla="*/ 134911 w 649030"/>
                    <a:gd name="connsiteY4" fmla="*/ 0 h 4555685"/>
                    <a:gd name="connsiteX5" fmla="*/ 299803 w 649030"/>
                    <a:gd name="connsiteY5" fmla="*/ 449705 h 4555685"/>
                    <a:gd name="connsiteX6" fmla="*/ 644577 w 649030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5683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568377 w 644577"/>
                    <a:gd name="connsiteY6" fmla="*/ 251086 h 4555685"/>
                    <a:gd name="connsiteX0" fmla="*/ 5683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568377 w 644577"/>
                    <a:gd name="connsiteY6" fmla="*/ 251086 h 4555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44577" h="4555685">
                      <a:moveTo>
                        <a:pt x="568377" y="251086"/>
                      </a:moveTo>
                      <a:cubicBezTo>
                        <a:pt x="598170" y="1003986"/>
                        <a:pt x="629423" y="3770624"/>
                        <a:pt x="644577" y="4542020"/>
                      </a:cubicBezTo>
                      <a:cubicBezTo>
                        <a:pt x="327286" y="4544518"/>
                        <a:pt x="311140" y="4555685"/>
                        <a:pt x="0" y="4452079"/>
                      </a:cubicBezTo>
                      <a:cubicBezTo>
                        <a:pt x="219823" y="3285055"/>
                        <a:pt x="396056" y="1470766"/>
                        <a:pt x="29980" y="29981"/>
                      </a:cubicBezTo>
                      <a:cubicBezTo>
                        <a:pt x="99112" y="13172"/>
                        <a:pt x="102110" y="3928"/>
                        <a:pt x="134911" y="0"/>
                      </a:cubicBezTo>
                      <a:cubicBezTo>
                        <a:pt x="162297" y="81677"/>
                        <a:pt x="181358" y="129749"/>
                        <a:pt x="223603" y="221105"/>
                      </a:cubicBezTo>
                      <a:cubicBezTo>
                        <a:pt x="407817" y="245822"/>
                        <a:pt x="460135" y="240129"/>
                        <a:pt x="568377" y="251086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14" name="Straight Arrow Connector 113"/>
                <p:cNvCxnSpPr/>
                <p:nvPr/>
              </p:nvCxnSpPr>
              <p:spPr>
                <a:xfrm rot="5400000" flipV="1">
                  <a:off x="4924397" y="4075907"/>
                  <a:ext cx="16002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12" name="Rectangle 111"/>
              <p:cNvSpPr/>
              <p:nvPr/>
            </p:nvSpPr>
            <p:spPr>
              <a:xfrm rot="5400000">
                <a:off x="4906164" y="3918527"/>
                <a:ext cx="154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giữa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2" name="Group 48"/>
            <p:cNvGrpSpPr/>
            <p:nvPr/>
          </p:nvGrpSpPr>
          <p:grpSpPr>
            <a:xfrm rot="5400000">
              <a:off x="1243000" y="2350447"/>
              <a:ext cx="1283352" cy="3769353"/>
              <a:chOff x="6248399" y="2069068"/>
              <a:chExt cx="1320019" cy="4448907"/>
            </a:xfrm>
          </p:grpSpPr>
          <p:grpSp>
            <p:nvGrpSpPr>
              <p:cNvPr id="107" name="Group 148"/>
              <p:cNvGrpSpPr/>
              <p:nvPr/>
            </p:nvGrpSpPr>
            <p:grpSpPr>
              <a:xfrm>
                <a:off x="6248399" y="2069068"/>
                <a:ext cx="1320019" cy="4448907"/>
                <a:chOff x="1371599" y="2069068"/>
                <a:chExt cx="1320019" cy="4448907"/>
              </a:xfrm>
            </p:grpSpPr>
            <p:sp>
              <p:nvSpPr>
                <p:cNvPr id="109" name="Freeform 108"/>
                <p:cNvSpPr/>
                <p:nvPr/>
              </p:nvSpPr>
              <p:spPr>
                <a:xfrm>
                  <a:off x="1371599" y="2069068"/>
                  <a:ext cx="1320019" cy="4448907"/>
                </a:xfrm>
                <a:custGeom>
                  <a:avLst/>
                  <a:gdLst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20019" h="4448907">
                      <a:moveTo>
                        <a:pt x="703385" y="0"/>
                      </a:moveTo>
                      <a:cubicBezTo>
                        <a:pt x="621959" y="54027"/>
                        <a:pt x="641758" y="23217"/>
                        <a:pt x="562708" y="84406"/>
                      </a:cubicBezTo>
                      <a:cubicBezTo>
                        <a:pt x="539262" y="260252"/>
                        <a:pt x="703385" y="808893"/>
                        <a:pt x="562708" y="1055077"/>
                      </a:cubicBezTo>
                      <a:cubicBezTo>
                        <a:pt x="882747" y="2445433"/>
                        <a:pt x="361070" y="2201594"/>
                        <a:pt x="0" y="4248443"/>
                      </a:cubicBezTo>
                      <a:cubicBezTo>
                        <a:pt x="350520" y="4448907"/>
                        <a:pt x="376312" y="4377398"/>
                        <a:pt x="618979" y="4445391"/>
                      </a:cubicBezTo>
                      <a:cubicBezTo>
                        <a:pt x="1320019" y="1761979"/>
                        <a:pt x="763084" y="585933"/>
                        <a:pt x="703385" y="0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10" name="Straight Arrow Connector 109"/>
                <p:cNvCxnSpPr/>
                <p:nvPr/>
              </p:nvCxnSpPr>
              <p:spPr>
                <a:xfrm rot="5400000">
                  <a:off x="1372393" y="3697781"/>
                  <a:ext cx="16764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8" name="Rectangle 107"/>
              <p:cNvSpPr/>
              <p:nvPr/>
            </p:nvSpPr>
            <p:spPr>
              <a:xfrm rot="16200000">
                <a:off x="6166060" y="3595169"/>
                <a:ext cx="15921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sườn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3" name="Group 62"/>
            <p:cNvGrpSpPr/>
            <p:nvPr/>
          </p:nvGrpSpPr>
          <p:grpSpPr>
            <a:xfrm rot="5400000">
              <a:off x="3400842" y="2391273"/>
              <a:ext cx="1481667" cy="1577754"/>
              <a:chOff x="7394514" y="4691107"/>
              <a:chExt cx="1524000" cy="1862197"/>
            </a:xfrm>
          </p:grpSpPr>
          <p:grpSp>
            <p:nvGrpSpPr>
              <p:cNvPr id="103" name="Group 105"/>
              <p:cNvGrpSpPr/>
              <p:nvPr/>
            </p:nvGrpSpPr>
            <p:grpSpPr>
              <a:xfrm>
                <a:off x="7394514" y="5257800"/>
                <a:ext cx="1524000" cy="1295504"/>
                <a:chOff x="7239000" y="685800"/>
                <a:chExt cx="1524000" cy="1295504"/>
              </a:xfrm>
            </p:grpSpPr>
            <p:sp>
              <p:nvSpPr>
                <p:cNvPr id="105" name="Freeform 104"/>
                <p:cNvSpPr/>
                <p:nvPr/>
              </p:nvSpPr>
              <p:spPr>
                <a:xfrm>
                  <a:off x="7239000" y="685800"/>
                  <a:ext cx="1524000" cy="1295504"/>
                </a:xfrm>
                <a:custGeom>
                  <a:avLst/>
                  <a:gdLst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446591 w 1681239"/>
                    <a:gd name="connsiteY0" fmla="*/ 1468363 h 1521582"/>
                    <a:gd name="connsiteX1" fmla="*/ 140305 w 1681239"/>
                    <a:gd name="connsiteY1" fmla="*/ 1453848 h 1521582"/>
                    <a:gd name="connsiteX2" fmla="*/ 38705 w 1681239"/>
                    <a:gd name="connsiteY2" fmla="*/ 1134534 h 1521582"/>
                    <a:gd name="connsiteX3" fmla="*/ 38705 w 1681239"/>
                    <a:gd name="connsiteY3" fmla="*/ 176591 h 1521582"/>
                    <a:gd name="connsiteX4" fmla="*/ 270934 w 1681239"/>
                    <a:gd name="connsiteY4" fmla="*/ 74991 h 1521582"/>
                    <a:gd name="connsiteX5" fmla="*/ 445105 w 1681239"/>
                    <a:gd name="connsiteY5" fmla="*/ 510420 h 1521582"/>
                    <a:gd name="connsiteX6" fmla="*/ 1156305 w 1681239"/>
                    <a:gd name="connsiteY6" fmla="*/ 553963 h 1521582"/>
                    <a:gd name="connsiteX7" fmla="*/ 1301448 w 1681239"/>
                    <a:gd name="connsiteY7" fmla="*/ 89506 h 1521582"/>
                    <a:gd name="connsiteX8" fmla="*/ 1562705 w 1681239"/>
                    <a:gd name="connsiteY8" fmla="*/ 191106 h 1521582"/>
                    <a:gd name="connsiteX9" fmla="*/ 1548191 w 1681239"/>
                    <a:gd name="connsiteY9" fmla="*/ 1134534 h 1521582"/>
                    <a:gd name="connsiteX10" fmla="*/ 1446591 w 1681239"/>
                    <a:gd name="connsiteY10" fmla="*/ 1468363 h 1521582"/>
                    <a:gd name="connsiteX0" fmla="*/ 1446591 w 1681239"/>
                    <a:gd name="connsiteY0" fmla="*/ 1468363 h 1521582"/>
                    <a:gd name="connsiteX1" fmla="*/ 140305 w 1681239"/>
                    <a:gd name="connsiteY1" fmla="*/ 1453848 h 1521582"/>
                    <a:gd name="connsiteX2" fmla="*/ 38705 w 1681239"/>
                    <a:gd name="connsiteY2" fmla="*/ 1134534 h 1521582"/>
                    <a:gd name="connsiteX3" fmla="*/ 38705 w 1681239"/>
                    <a:gd name="connsiteY3" fmla="*/ 176591 h 1521582"/>
                    <a:gd name="connsiteX4" fmla="*/ 270934 w 1681239"/>
                    <a:gd name="connsiteY4" fmla="*/ 74991 h 1521582"/>
                    <a:gd name="connsiteX5" fmla="*/ 445105 w 1681239"/>
                    <a:gd name="connsiteY5" fmla="*/ 510420 h 1521582"/>
                    <a:gd name="connsiteX6" fmla="*/ 1156305 w 1681239"/>
                    <a:gd name="connsiteY6" fmla="*/ 553963 h 1521582"/>
                    <a:gd name="connsiteX7" fmla="*/ 1301448 w 1681239"/>
                    <a:gd name="connsiteY7" fmla="*/ 89506 h 1521582"/>
                    <a:gd name="connsiteX8" fmla="*/ 1562705 w 1681239"/>
                    <a:gd name="connsiteY8" fmla="*/ 191106 h 1521582"/>
                    <a:gd name="connsiteX9" fmla="*/ 1548191 w 1681239"/>
                    <a:gd name="connsiteY9" fmla="*/ 1134534 h 1521582"/>
                    <a:gd name="connsiteX10" fmla="*/ 1446591 w 168123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468363"/>
                    <a:gd name="connsiteX1" fmla="*/ 140305 w 1603829"/>
                    <a:gd name="connsiteY1" fmla="*/ 1453848 h 1468363"/>
                    <a:gd name="connsiteX2" fmla="*/ 38705 w 1603829"/>
                    <a:gd name="connsiteY2" fmla="*/ 1134534 h 1468363"/>
                    <a:gd name="connsiteX3" fmla="*/ 38705 w 1603829"/>
                    <a:gd name="connsiteY3" fmla="*/ 176591 h 1468363"/>
                    <a:gd name="connsiteX4" fmla="*/ 270934 w 1603829"/>
                    <a:gd name="connsiteY4" fmla="*/ 74991 h 1468363"/>
                    <a:gd name="connsiteX5" fmla="*/ 445105 w 1603829"/>
                    <a:gd name="connsiteY5" fmla="*/ 510420 h 1468363"/>
                    <a:gd name="connsiteX6" fmla="*/ 1156305 w 1603829"/>
                    <a:gd name="connsiteY6" fmla="*/ 553963 h 1468363"/>
                    <a:gd name="connsiteX7" fmla="*/ 1301448 w 1603829"/>
                    <a:gd name="connsiteY7" fmla="*/ 89506 h 1468363"/>
                    <a:gd name="connsiteX8" fmla="*/ 1562705 w 1603829"/>
                    <a:gd name="connsiteY8" fmla="*/ 191106 h 1468363"/>
                    <a:gd name="connsiteX9" fmla="*/ 1548191 w 1603829"/>
                    <a:gd name="connsiteY9" fmla="*/ 1134534 h 1468363"/>
                    <a:gd name="connsiteX10" fmla="*/ 1446591 w 1603829"/>
                    <a:gd name="connsiteY10" fmla="*/ 1468363 h 1468363"/>
                    <a:gd name="connsiteX0" fmla="*/ 1446591 w 1603829"/>
                    <a:gd name="connsiteY0" fmla="*/ 1468363 h 1468363"/>
                    <a:gd name="connsiteX1" fmla="*/ 140305 w 1603829"/>
                    <a:gd name="connsiteY1" fmla="*/ 1377648 h 1468363"/>
                    <a:gd name="connsiteX2" fmla="*/ 38705 w 1603829"/>
                    <a:gd name="connsiteY2" fmla="*/ 1134534 h 1468363"/>
                    <a:gd name="connsiteX3" fmla="*/ 38705 w 1603829"/>
                    <a:gd name="connsiteY3" fmla="*/ 176591 h 1468363"/>
                    <a:gd name="connsiteX4" fmla="*/ 270934 w 1603829"/>
                    <a:gd name="connsiteY4" fmla="*/ 74991 h 1468363"/>
                    <a:gd name="connsiteX5" fmla="*/ 445105 w 1603829"/>
                    <a:gd name="connsiteY5" fmla="*/ 510420 h 1468363"/>
                    <a:gd name="connsiteX6" fmla="*/ 1156305 w 1603829"/>
                    <a:gd name="connsiteY6" fmla="*/ 553963 h 1468363"/>
                    <a:gd name="connsiteX7" fmla="*/ 1301448 w 1603829"/>
                    <a:gd name="connsiteY7" fmla="*/ 89506 h 1468363"/>
                    <a:gd name="connsiteX8" fmla="*/ 1562705 w 1603829"/>
                    <a:gd name="connsiteY8" fmla="*/ 191106 h 1468363"/>
                    <a:gd name="connsiteX9" fmla="*/ 1548191 w 1603829"/>
                    <a:gd name="connsiteY9" fmla="*/ 1134534 h 1468363"/>
                    <a:gd name="connsiteX10" fmla="*/ 1446591 w 1603829"/>
                    <a:gd name="connsiteY10" fmla="*/ 1468363 h 1468363"/>
                    <a:gd name="connsiteX0" fmla="*/ 1446591 w 1603829"/>
                    <a:gd name="connsiteY0" fmla="*/ 1392163 h 1392163"/>
                    <a:gd name="connsiteX1" fmla="*/ 140305 w 1603829"/>
                    <a:gd name="connsiteY1" fmla="*/ 1377648 h 1392163"/>
                    <a:gd name="connsiteX2" fmla="*/ 38705 w 1603829"/>
                    <a:gd name="connsiteY2" fmla="*/ 1134534 h 1392163"/>
                    <a:gd name="connsiteX3" fmla="*/ 38705 w 1603829"/>
                    <a:gd name="connsiteY3" fmla="*/ 176591 h 1392163"/>
                    <a:gd name="connsiteX4" fmla="*/ 270934 w 1603829"/>
                    <a:gd name="connsiteY4" fmla="*/ 74991 h 1392163"/>
                    <a:gd name="connsiteX5" fmla="*/ 445105 w 1603829"/>
                    <a:gd name="connsiteY5" fmla="*/ 510420 h 1392163"/>
                    <a:gd name="connsiteX6" fmla="*/ 1156305 w 1603829"/>
                    <a:gd name="connsiteY6" fmla="*/ 553963 h 1392163"/>
                    <a:gd name="connsiteX7" fmla="*/ 1301448 w 1603829"/>
                    <a:gd name="connsiteY7" fmla="*/ 89506 h 1392163"/>
                    <a:gd name="connsiteX8" fmla="*/ 1562705 w 1603829"/>
                    <a:gd name="connsiteY8" fmla="*/ 191106 h 1392163"/>
                    <a:gd name="connsiteX9" fmla="*/ 1548191 w 1603829"/>
                    <a:gd name="connsiteY9" fmla="*/ 1134534 h 1392163"/>
                    <a:gd name="connsiteX10" fmla="*/ 1446591 w 1603829"/>
                    <a:gd name="connsiteY10" fmla="*/ 1392163 h 1392163"/>
                    <a:gd name="connsiteX0" fmla="*/ 1446591 w 1603829"/>
                    <a:gd name="connsiteY0" fmla="*/ 1392163 h 1392163"/>
                    <a:gd name="connsiteX1" fmla="*/ 140305 w 1603829"/>
                    <a:gd name="connsiteY1" fmla="*/ 1377648 h 1392163"/>
                    <a:gd name="connsiteX2" fmla="*/ 38705 w 1603829"/>
                    <a:gd name="connsiteY2" fmla="*/ 1134534 h 1392163"/>
                    <a:gd name="connsiteX3" fmla="*/ 38705 w 1603829"/>
                    <a:gd name="connsiteY3" fmla="*/ 176591 h 1392163"/>
                    <a:gd name="connsiteX4" fmla="*/ 270934 w 1603829"/>
                    <a:gd name="connsiteY4" fmla="*/ 74991 h 1392163"/>
                    <a:gd name="connsiteX5" fmla="*/ 445105 w 1603829"/>
                    <a:gd name="connsiteY5" fmla="*/ 510420 h 1392163"/>
                    <a:gd name="connsiteX6" fmla="*/ 1156305 w 1603829"/>
                    <a:gd name="connsiteY6" fmla="*/ 553963 h 1392163"/>
                    <a:gd name="connsiteX7" fmla="*/ 1301448 w 1603829"/>
                    <a:gd name="connsiteY7" fmla="*/ 89506 h 1392163"/>
                    <a:gd name="connsiteX8" fmla="*/ 1562705 w 1603829"/>
                    <a:gd name="connsiteY8" fmla="*/ 191106 h 1392163"/>
                    <a:gd name="connsiteX9" fmla="*/ 1548191 w 1603829"/>
                    <a:gd name="connsiteY9" fmla="*/ 1134534 h 1392163"/>
                    <a:gd name="connsiteX10" fmla="*/ 1446591 w 1603829"/>
                    <a:gd name="connsiteY10" fmla="*/ 1392163 h 1392163"/>
                    <a:gd name="connsiteX0" fmla="*/ 1485593 w 1603829"/>
                    <a:gd name="connsiteY0" fmla="*/ 1370495 h 1377648"/>
                    <a:gd name="connsiteX1" fmla="*/ 140305 w 1603829"/>
                    <a:gd name="connsiteY1" fmla="*/ 1377648 h 1377648"/>
                    <a:gd name="connsiteX2" fmla="*/ 38705 w 1603829"/>
                    <a:gd name="connsiteY2" fmla="*/ 1134534 h 1377648"/>
                    <a:gd name="connsiteX3" fmla="*/ 38705 w 1603829"/>
                    <a:gd name="connsiteY3" fmla="*/ 176591 h 1377648"/>
                    <a:gd name="connsiteX4" fmla="*/ 270934 w 1603829"/>
                    <a:gd name="connsiteY4" fmla="*/ 74991 h 1377648"/>
                    <a:gd name="connsiteX5" fmla="*/ 445105 w 1603829"/>
                    <a:gd name="connsiteY5" fmla="*/ 510420 h 1377648"/>
                    <a:gd name="connsiteX6" fmla="*/ 1156305 w 1603829"/>
                    <a:gd name="connsiteY6" fmla="*/ 553963 h 1377648"/>
                    <a:gd name="connsiteX7" fmla="*/ 1301448 w 1603829"/>
                    <a:gd name="connsiteY7" fmla="*/ 89506 h 1377648"/>
                    <a:gd name="connsiteX8" fmla="*/ 1562705 w 1603829"/>
                    <a:gd name="connsiteY8" fmla="*/ 191106 h 1377648"/>
                    <a:gd name="connsiteX9" fmla="*/ 1548191 w 1603829"/>
                    <a:gd name="connsiteY9" fmla="*/ 1134534 h 1377648"/>
                    <a:gd name="connsiteX10" fmla="*/ 1485593 w 1603829"/>
                    <a:gd name="connsiteY10" fmla="*/ 1370495 h 1377648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562705"/>
                    <a:gd name="connsiteY0" fmla="*/ 1370495 h 1370495"/>
                    <a:gd name="connsiteX1" fmla="*/ 109970 w 1562705"/>
                    <a:gd name="connsiteY1" fmla="*/ 1355980 h 1370495"/>
                    <a:gd name="connsiteX2" fmla="*/ 38705 w 1562705"/>
                    <a:gd name="connsiteY2" fmla="*/ 1134534 h 1370495"/>
                    <a:gd name="connsiteX3" fmla="*/ 38705 w 1562705"/>
                    <a:gd name="connsiteY3" fmla="*/ 176591 h 1370495"/>
                    <a:gd name="connsiteX4" fmla="*/ 270934 w 1562705"/>
                    <a:gd name="connsiteY4" fmla="*/ 74991 h 1370495"/>
                    <a:gd name="connsiteX5" fmla="*/ 445105 w 1562705"/>
                    <a:gd name="connsiteY5" fmla="*/ 510420 h 1370495"/>
                    <a:gd name="connsiteX6" fmla="*/ 1156305 w 1562705"/>
                    <a:gd name="connsiteY6" fmla="*/ 553963 h 1370495"/>
                    <a:gd name="connsiteX7" fmla="*/ 1301448 w 1562705"/>
                    <a:gd name="connsiteY7" fmla="*/ 89506 h 1370495"/>
                    <a:gd name="connsiteX8" fmla="*/ 1562705 w 1562705"/>
                    <a:gd name="connsiteY8" fmla="*/ 191106 h 1370495"/>
                    <a:gd name="connsiteX9" fmla="*/ 1548191 w 1562705"/>
                    <a:gd name="connsiteY9" fmla="*/ 1134534 h 1370495"/>
                    <a:gd name="connsiteX10" fmla="*/ 1485593 w 1562705"/>
                    <a:gd name="connsiteY10" fmla="*/ 1370495 h 1370495"/>
                    <a:gd name="connsiteX0" fmla="*/ 1485593 w 1562705"/>
                    <a:gd name="connsiteY0" fmla="*/ 1370495 h 1370495"/>
                    <a:gd name="connsiteX1" fmla="*/ 109970 w 1562705"/>
                    <a:gd name="connsiteY1" fmla="*/ 1355980 h 1370495"/>
                    <a:gd name="connsiteX2" fmla="*/ 38705 w 1562705"/>
                    <a:gd name="connsiteY2" fmla="*/ 1134534 h 1370495"/>
                    <a:gd name="connsiteX3" fmla="*/ 38705 w 1562705"/>
                    <a:gd name="connsiteY3" fmla="*/ 176591 h 1370495"/>
                    <a:gd name="connsiteX4" fmla="*/ 270934 w 1562705"/>
                    <a:gd name="connsiteY4" fmla="*/ 74991 h 1370495"/>
                    <a:gd name="connsiteX5" fmla="*/ 445105 w 1562705"/>
                    <a:gd name="connsiteY5" fmla="*/ 510420 h 1370495"/>
                    <a:gd name="connsiteX6" fmla="*/ 1156305 w 1562705"/>
                    <a:gd name="connsiteY6" fmla="*/ 553963 h 1370495"/>
                    <a:gd name="connsiteX7" fmla="*/ 1301448 w 1562705"/>
                    <a:gd name="connsiteY7" fmla="*/ 89506 h 1370495"/>
                    <a:gd name="connsiteX8" fmla="*/ 1562705 w 1562705"/>
                    <a:gd name="connsiteY8" fmla="*/ 191106 h 1370495"/>
                    <a:gd name="connsiteX9" fmla="*/ 1548191 w 1562705"/>
                    <a:gd name="connsiteY9" fmla="*/ 1134534 h 1370495"/>
                    <a:gd name="connsiteX10" fmla="*/ 1485593 w 1562705"/>
                    <a:gd name="connsiteY10" fmla="*/ 1370495 h 1370495"/>
                    <a:gd name="connsiteX0" fmla="*/ 1485593 w 1562705"/>
                    <a:gd name="connsiteY0" fmla="*/ 1351142 h 1351142"/>
                    <a:gd name="connsiteX1" fmla="*/ 109970 w 1562705"/>
                    <a:gd name="connsiteY1" fmla="*/ 1336627 h 1351142"/>
                    <a:gd name="connsiteX2" fmla="*/ 38705 w 1562705"/>
                    <a:gd name="connsiteY2" fmla="*/ 1115181 h 1351142"/>
                    <a:gd name="connsiteX3" fmla="*/ 38705 w 1562705"/>
                    <a:gd name="connsiteY3" fmla="*/ 157238 h 1351142"/>
                    <a:gd name="connsiteX4" fmla="*/ 270934 w 1562705"/>
                    <a:gd name="connsiteY4" fmla="*/ 55638 h 1351142"/>
                    <a:gd name="connsiteX5" fmla="*/ 445105 w 1562705"/>
                    <a:gd name="connsiteY5" fmla="*/ 491067 h 1351142"/>
                    <a:gd name="connsiteX6" fmla="*/ 1156305 w 1562705"/>
                    <a:gd name="connsiteY6" fmla="*/ 534610 h 1351142"/>
                    <a:gd name="connsiteX7" fmla="*/ 1301448 w 1562705"/>
                    <a:gd name="connsiteY7" fmla="*/ 70153 h 1351142"/>
                    <a:gd name="connsiteX8" fmla="*/ 1562705 w 1562705"/>
                    <a:gd name="connsiteY8" fmla="*/ 171753 h 1351142"/>
                    <a:gd name="connsiteX9" fmla="*/ 1548191 w 1562705"/>
                    <a:gd name="connsiteY9" fmla="*/ 1115181 h 1351142"/>
                    <a:gd name="connsiteX10" fmla="*/ 1485593 w 1562705"/>
                    <a:gd name="connsiteY10" fmla="*/ 1351142 h 1351142"/>
                    <a:gd name="connsiteX0" fmla="*/ 1485593 w 1562705"/>
                    <a:gd name="connsiteY0" fmla="*/ 1295504 h 1295504"/>
                    <a:gd name="connsiteX1" fmla="*/ 109970 w 1562705"/>
                    <a:gd name="connsiteY1" fmla="*/ 1280989 h 1295504"/>
                    <a:gd name="connsiteX2" fmla="*/ 38705 w 1562705"/>
                    <a:gd name="connsiteY2" fmla="*/ 1059543 h 1295504"/>
                    <a:gd name="connsiteX3" fmla="*/ 38705 w 1562705"/>
                    <a:gd name="connsiteY3" fmla="*/ 101600 h 1295504"/>
                    <a:gd name="connsiteX4" fmla="*/ 270934 w 1562705"/>
                    <a:gd name="connsiteY4" fmla="*/ 0 h 1295504"/>
                    <a:gd name="connsiteX5" fmla="*/ 445105 w 1562705"/>
                    <a:gd name="connsiteY5" fmla="*/ 435429 h 1295504"/>
                    <a:gd name="connsiteX6" fmla="*/ 1156305 w 1562705"/>
                    <a:gd name="connsiteY6" fmla="*/ 478972 h 1295504"/>
                    <a:gd name="connsiteX7" fmla="*/ 1301448 w 1562705"/>
                    <a:gd name="connsiteY7" fmla="*/ 14515 h 1295504"/>
                    <a:gd name="connsiteX8" fmla="*/ 1562705 w 1562705"/>
                    <a:gd name="connsiteY8" fmla="*/ 116115 h 1295504"/>
                    <a:gd name="connsiteX9" fmla="*/ 1548191 w 1562705"/>
                    <a:gd name="connsiteY9" fmla="*/ 1059543 h 1295504"/>
                    <a:gd name="connsiteX10" fmla="*/ 1485593 w 1562705"/>
                    <a:gd name="connsiteY10" fmla="*/ 1295504 h 1295504"/>
                    <a:gd name="connsiteX0" fmla="*/ 1485593 w 1562705"/>
                    <a:gd name="connsiteY0" fmla="*/ 1295504 h 1295504"/>
                    <a:gd name="connsiteX1" fmla="*/ 109970 w 1562705"/>
                    <a:gd name="connsiteY1" fmla="*/ 1280989 h 1295504"/>
                    <a:gd name="connsiteX2" fmla="*/ 38705 w 1562705"/>
                    <a:gd name="connsiteY2" fmla="*/ 1059543 h 1295504"/>
                    <a:gd name="connsiteX3" fmla="*/ 38705 w 1562705"/>
                    <a:gd name="connsiteY3" fmla="*/ 101600 h 1295504"/>
                    <a:gd name="connsiteX4" fmla="*/ 270934 w 1562705"/>
                    <a:gd name="connsiteY4" fmla="*/ 0 h 1295504"/>
                    <a:gd name="connsiteX5" fmla="*/ 445105 w 1562705"/>
                    <a:gd name="connsiteY5" fmla="*/ 435429 h 1295504"/>
                    <a:gd name="connsiteX6" fmla="*/ 1156305 w 1562705"/>
                    <a:gd name="connsiteY6" fmla="*/ 478972 h 1295504"/>
                    <a:gd name="connsiteX7" fmla="*/ 1301448 w 1562705"/>
                    <a:gd name="connsiteY7" fmla="*/ 14515 h 1295504"/>
                    <a:gd name="connsiteX8" fmla="*/ 1562705 w 1562705"/>
                    <a:gd name="connsiteY8" fmla="*/ 116115 h 1295504"/>
                    <a:gd name="connsiteX9" fmla="*/ 1548191 w 1562705"/>
                    <a:gd name="connsiteY9" fmla="*/ 1059543 h 1295504"/>
                    <a:gd name="connsiteX10" fmla="*/ 1485593 w 1562705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524000" h="1295504">
                      <a:moveTo>
                        <a:pt x="1446888" y="1295504"/>
                      </a:moveTo>
                      <a:cubicBezTo>
                        <a:pt x="1220546" y="982891"/>
                        <a:pt x="667050" y="767113"/>
                        <a:pt x="71265" y="1280989"/>
                      </a:cubicBezTo>
                      <a:cubicBezTo>
                        <a:pt x="13574" y="1111593"/>
                        <a:pt x="61353" y="1258335"/>
                        <a:pt x="0" y="1059543"/>
                      </a:cubicBezTo>
                      <a:cubicBezTo>
                        <a:pt x="400988" y="955988"/>
                        <a:pt x="44718" y="379309"/>
                        <a:pt x="0" y="101600"/>
                      </a:cubicBezTo>
                      <a:cubicBezTo>
                        <a:pt x="119600" y="51768"/>
                        <a:pt x="144633" y="39341"/>
                        <a:pt x="232229" y="0"/>
                      </a:cubicBezTo>
                      <a:cubicBezTo>
                        <a:pt x="301045" y="156034"/>
                        <a:pt x="322760" y="239313"/>
                        <a:pt x="406400" y="435429"/>
                      </a:cubicBezTo>
                      <a:cubicBezTo>
                        <a:pt x="655442" y="462170"/>
                        <a:pt x="947430" y="475452"/>
                        <a:pt x="1117600" y="478972"/>
                      </a:cubicBezTo>
                      <a:cubicBezTo>
                        <a:pt x="1192069" y="252447"/>
                        <a:pt x="1220289" y="133856"/>
                        <a:pt x="1262743" y="14515"/>
                      </a:cubicBezTo>
                      <a:cubicBezTo>
                        <a:pt x="1432316" y="76826"/>
                        <a:pt x="1431594" y="78093"/>
                        <a:pt x="1524000" y="116115"/>
                      </a:cubicBezTo>
                      <a:cubicBezTo>
                        <a:pt x="1430781" y="517080"/>
                        <a:pt x="1181899" y="879759"/>
                        <a:pt x="1509486" y="1059543"/>
                      </a:cubicBezTo>
                      <a:cubicBezTo>
                        <a:pt x="1474353" y="1205104"/>
                        <a:pt x="1501689" y="1087356"/>
                        <a:pt x="1446888" y="1295504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06" name="Straight Arrow Connector 105"/>
                <p:cNvCxnSpPr/>
                <p:nvPr/>
              </p:nvCxnSpPr>
              <p:spPr>
                <a:xfrm rot="5400000">
                  <a:off x="7734300" y="1409700"/>
                  <a:ext cx="5334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4" name="Rectangle 103"/>
              <p:cNvSpPr/>
              <p:nvPr/>
            </p:nvSpPr>
            <p:spPr>
              <a:xfrm>
                <a:off x="7409886" y="4691107"/>
                <a:ext cx="1492496" cy="43591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Nẹp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cổ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trước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4" name="Group 86"/>
            <p:cNvGrpSpPr/>
            <p:nvPr/>
          </p:nvGrpSpPr>
          <p:grpSpPr>
            <a:xfrm rot="16200000" flipV="1">
              <a:off x="6119800" y="585799"/>
              <a:ext cx="1283352" cy="3769353"/>
              <a:chOff x="6417544" y="2069068"/>
              <a:chExt cx="1320019" cy="4448907"/>
            </a:xfrm>
          </p:grpSpPr>
          <p:grpSp>
            <p:nvGrpSpPr>
              <p:cNvPr id="99" name="Group 148"/>
              <p:cNvGrpSpPr/>
              <p:nvPr/>
            </p:nvGrpSpPr>
            <p:grpSpPr>
              <a:xfrm>
                <a:off x="6417544" y="2069068"/>
                <a:ext cx="1320019" cy="4448907"/>
                <a:chOff x="1540744" y="2069068"/>
                <a:chExt cx="1320019" cy="4448907"/>
              </a:xfrm>
            </p:grpSpPr>
            <p:sp>
              <p:nvSpPr>
                <p:cNvPr id="101" name="Freeform 100"/>
                <p:cNvSpPr/>
                <p:nvPr/>
              </p:nvSpPr>
              <p:spPr>
                <a:xfrm>
                  <a:off x="1540744" y="2069068"/>
                  <a:ext cx="1320019" cy="4448907"/>
                </a:xfrm>
                <a:custGeom>
                  <a:avLst/>
                  <a:gdLst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20019" h="4448907">
                      <a:moveTo>
                        <a:pt x="703385" y="0"/>
                      </a:moveTo>
                      <a:cubicBezTo>
                        <a:pt x="621959" y="54027"/>
                        <a:pt x="641758" y="23217"/>
                        <a:pt x="562708" y="84406"/>
                      </a:cubicBezTo>
                      <a:cubicBezTo>
                        <a:pt x="539262" y="260252"/>
                        <a:pt x="703385" y="808893"/>
                        <a:pt x="562708" y="1055077"/>
                      </a:cubicBezTo>
                      <a:cubicBezTo>
                        <a:pt x="882747" y="2445433"/>
                        <a:pt x="361070" y="2201594"/>
                        <a:pt x="0" y="4248443"/>
                      </a:cubicBezTo>
                      <a:cubicBezTo>
                        <a:pt x="350520" y="4448907"/>
                        <a:pt x="376312" y="4377398"/>
                        <a:pt x="618979" y="4445391"/>
                      </a:cubicBezTo>
                      <a:cubicBezTo>
                        <a:pt x="1320019" y="1761979"/>
                        <a:pt x="763084" y="585933"/>
                        <a:pt x="703385" y="0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02" name="Straight Arrow Connector 101"/>
                <p:cNvCxnSpPr/>
                <p:nvPr/>
              </p:nvCxnSpPr>
              <p:spPr>
                <a:xfrm rot="5400000">
                  <a:off x="1396340" y="4150041"/>
                  <a:ext cx="16764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0" name="Rectangle 99"/>
              <p:cNvSpPr/>
              <p:nvPr/>
            </p:nvSpPr>
            <p:spPr>
              <a:xfrm rot="5400000">
                <a:off x="6443336" y="4146230"/>
                <a:ext cx="159210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sườn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5" name="Group 91"/>
            <p:cNvGrpSpPr/>
            <p:nvPr/>
          </p:nvGrpSpPr>
          <p:grpSpPr>
            <a:xfrm rot="5400000">
              <a:off x="1616574" y="2803026"/>
              <a:ext cx="626672" cy="3859821"/>
              <a:chOff x="5181600" y="1905000"/>
              <a:chExt cx="644577" cy="4555685"/>
            </a:xfrm>
          </p:grpSpPr>
          <p:grpSp>
            <p:nvGrpSpPr>
              <p:cNvPr id="95" name="Group 150"/>
              <p:cNvGrpSpPr/>
              <p:nvPr/>
            </p:nvGrpSpPr>
            <p:grpSpPr>
              <a:xfrm>
                <a:off x="5181600" y="1905000"/>
                <a:ext cx="644577" cy="4555685"/>
                <a:chOff x="5410200" y="1905000"/>
                <a:chExt cx="644577" cy="4555685"/>
              </a:xfrm>
            </p:grpSpPr>
            <p:sp>
              <p:nvSpPr>
                <p:cNvPr id="97" name="Freeform 96"/>
                <p:cNvSpPr/>
                <p:nvPr/>
              </p:nvSpPr>
              <p:spPr>
                <a:xfrm>
                  <a:off x="5410200" y="1905000"/>
                  <a:ext cx="644577" cy="4555685"/>
                </a:xfrm>
                <a:custGeom>
                  <a:avLst/>
                  <a:gdLst>
                    <a:gd name="connsiteX0" fmla="*/ 747010 w 854439"/>
                    <a:gd name="connsiteY0" fmla="*/ 1191718 h 5916118"/>
                    <a:gd name="connsiteX1" fmla="*/ 747010 w 854439"/>
                    <a:gd name="connsiteY1" fmla="*/ 5254052 h 5916118"/>
                    <a:gd name="connsiteX2" fmla="*/ 102433 w 854439"/>
                    <a:gd name="connsiteY2" fmla="*/ 5164111 h 5916118"/>
                    <a:gd name="connsiteX3" fmla="*/ 132413 w 854439"/>
                    <a:gd name="connsiteY3" fmla="*/ 742013 h 5916118"/>
                    <a:gd name="connsiteX4" fmla="*/ 237344 w 854439"/>
                    <a:gd name="connsiteY4" fmla="*/ 712032 h 5916118"/>
                    <a:gd name="connsiteX5" fmla="*/ 402236 w 854439"/>
                    <a:gd name="connsiteY5" fmla="*/ 1161737 h 5916118"/>
                    <a:gd name="connsiteX6" fmla="*/ 747010 w 854439"/>
                    <a:gd name="connsiteY6" fmla="*/ 1191718 h 5916118"/>
                    <a:gd name="connsiteX0" fmla="*/ 747010 w 854439"/>
                    <a:gd name="connsiteY0" fmla="*/ 1191718 h 5916117"/>
                    <a:gd name="connsiteX1" fmla="*/ 747010 w 854439"/>
                    <a:gd name="connsiteY1" fmla="*/ 5254052 h 5916117"/>
                    <a:gd name="connsiteX2" fmla="*/ 102433 w 854439"/>
                    <a:gd name="connsiteY2" fmla="*/ 5164111 h 5916117"/>
                    <a:gd name="connsiteX3" fmla="*/ 132413 w 854439"/>
                    <a:gd name="connsiteY3" fmla="*/ 742013 h 5916117"/>
                    <a:gd name="connsiteX4" fmla="*/ 237344 w 854439"/>
                    <a:gd name="connsiteY4" fmla="*/ 712032 h 5916117"/>
                    <a:gd name="connsiteX5" fmla="*/ 402236 w 854439"/>
                    <a:gd name="connsiteY5" fmla="*/ 1161737 h 5916117"/>
                    <a:gd name="connsiteX6" fmla="*/ 747010 w 854439"/>
                    <a:gd name="connsiteY6" fmla="*/ 1191718 h 5916117"/>
                    <a:gd name="connsiteX0" fmla="*/ 747010 w 854439"/>
                    <a:gd name="connsiteY0" fmla="*/ 1191718 h 5256550"/>
                    <a:gd name="connsiteX1" fmla="*/ 747010 w 854439"/>
                    <a:gd name="connsiteY1" fmla="*/ 5254052 h 5256550"/>
                    <a:gd name="connsiteX2" fmla="*/ 102433 w 854439"/>
                    <a:gd name="connsiteY2" fmla="*/ 5164111 h 5256550"/>
                    <a:gd name="connsiteX3" fmla="*/ 132413 w 854439"/>
                    <a:gd name="connsiteY3" fmla="*/ 742013 h 5256550"/>
                    <a:gd name="connsiteX4" fmla="*/ 237344 w 854439"/>
                    <a:gd name="connsiteY4" fmla="*/ 712032 h 5256550"/>
                    <a:gd name="connsiteX5" fmla="*/ 402236 w 854439"/>
                    <a:gd name="connsiteY5" fmla="*/ 1161737 h 5256550"/>
                    <a:gd name="connsiteX6" fmla="*/ 747010 w 854439"/>
                    <a:gd name="connsiteY6" fmla="*/ 1191718 h 5256550"/>
                    <a:gd name="connsiteX0" fmla="*/ 747010 w 854439"/>
                    <a:gd name="connsiteY0" fmla="*/ 1191718 h 5282783"/>
                    <a:gd name="connsiteX1" fmla="*/ 747010 w 854439"/>
                    <a:gd name="connsiteY1" fmla="*/ 5254052 h 5282783"/>
                    <a:gd name="connsiteX2" fmla="*/ 102433 w 854439"/>
                    <a:gd name="connsiteY2" fmla="*/ 5164111 h 5282783"/>
                    <a:gd name="connsiteX3" fmla="*/ 132413 w 854439"/>
                    <a:gd name="connsiteY3" fmla="*/ 742013 h 5282783"/>
                    <a:gd name="connsiteX4" fmla="*/ 237344 w 854439"/>
                    <a:gd name="connsiteY4" fmla="*/ 712032 h 5282783"/>
                    <a:gd name="connsiteX5" fmla="*/ 402236 w 854439"/>
                    <a:gd name="connsiteY5" fmla="*/ 1161737 h 5282783"/>
                    <a:gd name="connsiteX6" fmla="*/ 747010 w 854439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64956"/>
                    <a:gd name="connsiteX1" fmla="*/ 644577 w 752006"/>
                    <a:gd name="connsiteY1" fmla="*/ 4542020 h 4564956"/>
                    <a:gd name="connsiteX2" fmla="*/ 0 w 752006"/>
                    <a:gd name="connsiteY2" fmla="*/ 4452079 h 4564956"/>
                    <a:gd name="connsiteX3" fmla="*/ 29980 w 752006"/>
                    <a:gd name="connsiteY3" fmla="*/ 29981 h 4564956"/>
                    <a:gd name="connsiteX4" fmla="*/ 134911 w 752006"/>
                    <a:gd name="connsiteY4" fmla="*/ 0 h 4564956"/>
                    <a:gd name="connsiteX5" fmla="*/ 299803 w 752006"/>
                    <a:gd name="connsiteY5" fmla="*/ 449705 h 4564956"/>
                    <a:gd name="connsiteX6" fmla="*/ 644577 w 752006"/>
                    <a:gd name="connsiteY6" fmla="*/ 479686 h 4564956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02039"/>
                    <a:gd name="connsiteY0" fmla="*/ 479686 h 4555685"/>
                    <a:gd name="connsiteX1" fmla="*/ 644577 w 702039"/>
                    <a:gd name="connsiteY1" fmla="*/ 4542020 h 4555685"/>
                    <a:gd name="connsiteX2" fmla="*/ 0 w 702039"/>
                    <a:gd name="connsiteY2" fmla="*/ 4452079 h 4555685"/>
                    <a:gd name="connsiteX3" fmla="*/ 29980 w 702039"/>
                    <a:gd name="connsiteY3" fmla="*/ 29981 h 4555685"/>
                    <a:gd name="connsiteX4" fmla="*/ 134911 w 702039"/>
                    <a:gd name="connsiteY4" fmla="*/ 0 h 4555685"/>
                    <a:gd name="connsiteX5" fmla="*/ 299803 w 702039"/>
                    <a:gd name="connsiteY5" fmla="*/ 449705 h 4555685"/>
                    <a:gd name="connsiteX6" fmla="*/ 644577 w 702039"/>
                    <a:gd name="connsiteY6" fmla="*/ 479686 h 4555685"/>
                    <a:gd name="connsiteX0" fmla="*/ 644577 w 682432"/>
                    <a:gd name="connsiteY0" fmla="*/ 479686 h 4555685"/>
                    <a:gd name="connsiteX1" fmla="*/ 644577 w 682432"/>
                    <a:gd name="connsiteY1" fmla="*/ 4542020 h 4555685"/>
                    <a:gd name="connsiteX2" fmla="*/ 0 w 682432"/>
                    <a:gd name="connsiteY2" fmla="*/ 4452079 h 4555685"/>
                    <a:gd name="connsiteX3" fmla="*/ 29980 w 682432"/>
                    <a:gd name="connsiteY3" fmla="*/ 29981 h 4555685"/>
                    <a:gd name="connsiteX4" fmla="*/ 134911 w 682432"/>
                    <a:gd name="connsiteY4" fmla="*/ 0 h 4555685"/>
                    <a:gd name="connsiteX5" fmla="*/ 299803 w 682432"/>
                    <a:gd name="connsiteY5" fmla="*/ 449705 h 4555685"/>
                    <a:gd name="connsiteX6" fmla="*/ 644577 w 682432"/>
                    <a:gd name="connsiteY6" fmla="*/ 479686 h 4555685"/>
                    <a:gd name="connsiteX0" fmla="*/ 644577 w 649030"/>
                    <a:gd name="connsiteY0" fmla="*/ 479686 h 4555685"/>
                    <a:gd name="connsiteX1" fmla="*/ 644577 w 649030"/>
                    <a:gd name="connsiteY1" fmla="*/ 4542020 h 4555685"/>
                    <a:gd name="connsiteX2" fmla="*/ 0 w 649030"/>
                    <a:gd name="connsiteY2" fmla="*/ 4452079 h 4555685"/>
                    <a:gd name="connsiteX3" fmla="*/ 29980 w 649030"/>
                    <a:gd name="connsiteY3" fmla="*/ 29981 h 4555685"/>
                    <a:gd name="connsiteX4" fmla="*/ 134911 w 649030"/>
                    <a:gd name="connsiteY4" fmla="*/ 0 h 4555685"/>
                    <a:gd name="connsiteX5" fmla="*/ 299803 w 649030"/>
                    <a:gd name="connsiteY5" fmla="*/ 449705 h 4555685"/>
                    <a:gd name="connsiteX6" fmla="*/ 644577 w 649030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6445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644577 w 644577"/>
                    <a:gd name="connsiteY6" fmla="*/ 251086 h 4555685"/>
                    <a:gd name="connsiteX0" fmla="*/ 5683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568377 w 644577"/>
                    <a:gd name="connsiteY6" fmla="*/ 251086 h 4555685"/>
                    <a:gd name="connsiteX0" fmla="*/ 568377 w 644577"/>
                    <a:gd name="connsiteY0" fmla="*/ 2510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23603 w 644577"/>
                    <a:gd name="connsiteY5" fmla="*/ 221105 h 4555685"/>
                    <a:gd name="connsiteX6" fmla="*/ 568377 w 644577"/>
                    <a:gd name="connsiteY6" fmla="*/ 251086 h 4555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44577" h="4555685">
                      <a:moveTo>
                        <a:pt x="568377" y="251086"/>
                      </a:moveTo>
                      <a:cubicBezTo>
                        <a:pt x="598170" y="1003986"/>
                        <a:pt x="629423" y="3770624"/>
                        <a:pt x="644577" y="4542020"/>
                      </a:cubicBezTo>
                      <a:cubicBezTo>
                        <a:pt x="327286" y="4544518"/>
                        <a:pt x="311140" y="4555685"/>
                        <a:pt x="0" y="4452079"/>
                      </a:cubicBezTo>
                      <a:cubicBezTo>
                        <a:pt x="219823" y="3285055"/>
                        <a:pt x="396056" y="1470766"/>
                        <a:pt x="29980" y="29981"/>
                      </a:cubicBezTo>
                      <a:cubicBezTo>
                        <a:pt x="99112" y="13172"/>
                        <a:pt x="102110" y="3928"/>
                        <a:pt x="134911" y="0"/>
                      </a:cubicBezTo>
                      <a:cubicBezTo>
                        <a:pt x="162297" y="81677"/>
                        <a:pt x="181358" y="129749"/>
                        <a:pt x="223603" y="221105"/>
                      </a:cubicBezTo>
                      <a:cubicBezTo>
                        <a:pt x="407817" y="245822"/>
                        <a:pt x="460135" y="240129"/>
                        <a:pt x="568377" y="251086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8" name="Straight Arrow Connector 97"/>
                <p:cNvCxnSpPr/>
                <p:nvPr/>
              </p:nvCxnSpPr>
              <p:spPr>
                <a:xfrm rot="5400000">
                  <a:off x="5029995" y="3640490"/>
                  <a:ext cx="1676399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6" name="Rectangle 95"/>
              <p:cNvSpPr/>
              <p:nvPr/>
            </p:nvSpPr>
            <p:spPr>
              <a:xfrm rot="16200000">
                <a:off x="4755942" y="3560321"/>
                <a:ext cx="154721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sau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giữa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6" name="Group 96"/>
            <p:cNvGrpSpPr/>
            <p:nvPr/>
          </p:nvGrpSpPr>
          <p:grpSpPr>
            <a:xfrm rot="5400000">
              <a:off x="6049667" y="1999020"/>
              <a:ext cx="1283352" cy="3838513"/>
              <a:chOff x="3657600" y="2069068"/>
              <a:chExt cx="1320019" cy="4448907"/>
            </a:xfrm>
          </p:grpSpPr>
          <p:grpSp>
            <p:nvGrpSpPr>
              <p:cNvPr id="91" name="Group 149"/>
              <p:cNvGrpSpPr/>
              <p:nvPr/>
            </p:nvGrpSpPr>
            <p:grpSpPr>
              <a:xfrm>
                <a:off x="3657600" y="2069068"/>
                <a:ext cx="1320019" cy="4448907"/>
                <a:chOff x="3505200" y="1828800"/>
                <a:chExt cx="1320019" cy="4448907"/>
              </a:xfrm>
            </p:grpSpPr>
            <p:sp>
              <p:nvSpPr>
                <p:cNvPr id="93" name="Freeform 92"/>
                <p:cNvSpPr/>
                <p:nvPr/>
              </p:nvSpPr>
              <p:spPr>
                <a:xfrm>
                  <a:off x="3505200" y="1828800"/>
                  <a:ext cx="1320019" cy="4448907"/>
                </a:xfrm>
                <a:custGeom>
                  <a:avLst/>
                  <a:gdLst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884985"/>
                    <a:gd name="connsiteX1" fmla="*/ 572086 w 745588"/>
                    <a:gd name="connsiteY1" fmla="*/ 811237 h 5884985"/>
                    <a:gd name="connsiteX2" fmla="*/ 572086 w 745588"/>
                    <a:gd name="connsiteY2" fmla="*/ 1781908 h 5884985"/>
                    <a:gd name="connsiteX3" fmla="*/ 9378 w 745588"/>
                    <a:gd name="connsiteY3" fmla="*/ 4975274 h 5884985"/>
                    <a:gd name="connsiteX4" fmla="*/ 628357 w 745588"/>
                    <a:gd name="connsiteY4" fmla="*/ 5172222 h 5884985"/>
                    <a:gd name="connsiteX5" fmla="*/ 712763 w 745588"/>
                    <a:gd name="connsiteY5" fmla="*/ 726831 h 5884985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12763 w 745588"/>
                    <a:gd name="connsiteY0" fmla="*/ 726831 h 5175738"/>
                    <a:gd name="connsiteX1" fmla="*/ 572086 w 745588"/>
                    <a:gd name="connsiteY1" fmla="*/ 811237 h 5175738"/>
                    <a:gd name="connsiteX2" fmla="*/ 572086 w 745588"/>
                    <a:gd name="connsiteY2" fmla="*/ 1781908 h 5175738"/>
                    <a:gd name="connsiteX3" fmla="*/ 9378 w 745588"/>
                    <a:gd name="connsiteY3" fmla="*/ 4975274 h 5175738"/>
                    <a:gd name="connsiteX4" fmla="*/ 628357 w 745588"/>
                    <a:gd name="connsiteY4" fmla="*/ 5172222 h 5175738"/>
                    <a:gd name="connsiteX5" fmla="*/ 712763 w 745588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736210"/>
                    <a:gd name="connsiteY0" fmla="*/ 726831 h 5175738"/>
                    <a:gd name="connsiteX1" fmla="*/ 562708 w 736210"/>
                    <a:gd name="connsiteY1" fmla="*/ 811237 h 5175738"/>
                    <a:gd name="connsiteX2" fmla="*/ 562708 w 736210"/>
                    <a:gd name="connsiteY2" fmla="*/ 1781908 h 5175738"/>
                    <a:gd name="connsiteX3" fmla="*/ 0 w 736210"/>
                    <a:gd name="connsiteY3" fmla="*/ 4975274 h 5175738"/>
                    <a:gd name="connsiteX4" fmla="*/ 618979 w 736210"/>
                    <a:gd name="connsiteY4" fmla="*/ 5172222 h 5175738"/>
                    <a:gd name="connsiteX5" fmla="*/ 703385 w 736210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726831 h 5175738"/>
                    <a:gd name="connsiteX1" fmla="*/ 562708 w 1320019"/>
                    <a:gd name="connsiteY1" fmla="*/ 811237 h 5175738"/>
                    <a:gd name="connsiteX2" fmla="*/ 562708 w 1320019"/>
                    <a:gd name="connsiteY2" fmla="*/ 1781908 h 5175738"/>
                    <a:gd name="connsiteX3" fmla="*/ 0 w 1320019"/>
                    <a:gd name="connsiteY3" fmla="*/ 4975274 h 5175738"/>
                    <a:gd name="connsiteX4" fmla="*/ 618979 w 1320019"/>
                    <a:gd name="connsiteY4" fmla="*/ 5172222 h 5175738"/>
                    <a:gd name="connsiteX5" fmla="*/ 703385 w 1320019"/>
                    <a:gd name="connsiteY5" fmla="*/ 726831 h 5175738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  <a:gd name="connsiteX0" fmla="*/ 703385 w 1418404"/>
                    <a:gd name="connsiteY0" fmla="*/ 0 h 4448907"/>
                    <a:gd name="connsiteX1" fmla="*/ 562708 w 1418404"/>
                    <a:gd name="connsiteY1" fmla="*/ 84406 h 4448907"/>
                    <a:gd name="connsiteX2" fmla="*/ 562708 w 1418404"/>
                    <a:gd name="connsiteY2" fmla="*/ 1055077 h 4448907"/>
                    <a:gd name="connsiteX3" fmla="*/ 0 w 1418404"/>
                    <a:gd name="connsiteY3" fmla="*/ 4248443 h 4448907"/>
                    <a:gd name="connsiteX4" fmla="*/ 618979 w 1418404"/>
                    <a:gd name="connsiteY4" fmla="*/ 4445391 h 4448907"/>
                    <a:gd name="connsiteX5" fmla="*/ 703385 w 1418404"/>
                    <a:gd name="connsiteY5" fmla="*/ 0 h 4448907"/>
                    <a:gd name="connsiteX0" fmla="*/ 703385 w 1540324"/>
                    <a:gd name="connsiteY0" fmla="*/ 0 h 4448907"/>
                    <a:gd name="connsiteX1" fmla="*/ 562708 w 1540324"/>
                    <a:gd name="connsiteY1" fmla="*/ 84406 h 4448907"/>
                    <a:gd name="connsiteX2" fmla="*/ 562708 w 1540324"/>
                    <a:gd name="connsiteY2" fmla="*/ 1055077 h 4448907"/>
                    <a:gd name="connsiteX3" fmla="*/ 0 w 1540324"/>
                    <a:gd name="connsiteY3" fmla="*/ 4248443 h 4448907"/>
                    <a:gd name="connsiteX4" fmla="*/ 618979 w 1540324"/>
                    <a:gd name="connsiteY4" fmla="*/ 4445391 h 4448907"/>
                    <a:gd name="connsiteX5" fmla="*/ 703385 w 1540324"/>
                    <a:gd name="connsiteY5" fmla="*/ 0 h 4448907"/>
                    <a:gd name="connsiteX0" fmla="*/ 703385 w 1403164"/>
                    <a:gd name="connsiteY0" fmla="*/ 0 h 4448907"/>
                    <a:gd name="connsiteX1" fmla="*/ 562708 w 1403164"/>
                    <a:gd name="connsiteY1" fmla="*/ 84406 h 4448907"/>
                    <a:gd name="connsiteX2" fmla="*/ 562708 w 1403164"/>
                    <a:gd name="connsiteY2" fmla="*/ 1055077 h 4448907"/>
                    <a:gd name="connsiteX3" fmla="*/ 0 w 1403164"/>
                    <a:gd name="connsiteY3" fmla="*/ 4248443 h 4448907"/>
                    <a:gd name="connsiteX4" fmla="*/ 618979 w 1403164"/>
                    <a:gd name="connsiteY4" fmla="*/ 4445391 h 4448907"/>
                    <a:gd name="connsiteX5" fmla="*/ 703385 w 1403164"/>
                    <a:gd name="connsiteY5" fmla="*/ 0 h 4448907"/>
                    <a:gd name="connsiteX0" fmla="*/ 703385 w 1320019"/>
                    <a:gd name="connsiteY0" fmla="*/ 0 h 4448907"/>
                    <a:gd name="connsiteX1" fmla="*/ 562708 w 1320019"/>
                    <a:gd name="connsiteY1" fmla="*/ 84406 h 4448907"/>
                    <a:gd name="connsiteX2" fmla="*/ 562708 w 1320019"/>
                    <a:gd name="connsiteY2" fmla="*/ 1055077 h 4448907"/>
                    <a:gd name="connsiteX3" fmla="*/ 0 w 1320019"/>
                    <a:gd name="connsiteY3" fmla="*/ 4248443 h 4448907"/>
                    <a:gd name="connsiteX4" fmla="*/ 618979 w 1320019"/>
                    <a:gd name="connsiteY4" fmla="*/ 4445391 h 4448907"/>
                    <a:gd name="connsiteX5" fmla="*/ 703385 w 1320019"/>
                    <a:gd name="connsiteY5" fmla="*/ 0 h 44489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320019" h="4448907">
                      <a:moveTo>
                        <a:pt x="703385" y="0"/>
                      </a:moveTo>
                      <a:cubicBezTo>
                        <a:pt x="621959" y="54027"/>
                        <a:pt x="641758" y="23217"/>
                        <a:pt x="562708" y="84406"/>
                      </a:cubicBezTo>
                      <a:cubicBezTo>
                        <a:pt x="615462" y="397412"/>
                        <a:pt x="908539" y="883139"/>
                        <a:pt x="562708" y="1055077"/>
                      </a:cubicBezTo>
                      <a:cubicBezTo>
                        <a:pt x="882747" y="2445433"/>
                        <a:pt x="361070" y="2201594"/>
                        <a:pt x="0" y="4248443"/>
                      </a:cubicBezTo>
                      <a:cubicBezTo>
                        <a:pt x="350520" y="4448907"/>
                        <a:pt x="376312" y="4377398"/>
                        <a:pt x="618979" y="4445391"/>
                      </a:cubicBezTo>
                      <a:cubicBezTo>
                        <a:pt x="1320019" y="1761979"/>
                        <a:pt x="1281244" y="1058373"/>
                        <a:pt x="703385" y="0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4" name="Straight Arrow Connector 93"/>
                <p:cNvCxnSpPr/>
                <p:nvPr/>
              </p:nvCxnSpPr>
              <p:spPr>
                <a:xfrm rot="5400000">
                  <a:off x="3733802" y="3570203"/>
                  <a:ext cx="1523998" cy="3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Rectangle 91"/>
              <p:cNvSpPr/>
              <p:nvPr/>
            </p:nvSpPr>
            <p:spPr>
              <a:xfrm rot="16200000">
                <a:off x="3580432" y="3591199"/>
                <a:ext cx="174286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trước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sườn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7" name="Group 101"/>
            <p:cNvGrpSpPr/>
            <p:nvPr/>
          </p:nvGrpSpPr>
          <p:grpSpPr>
            <a:xfrm rot="5400000">
              <a:off x="6330312" y="2611467"/>
              <a:ext cx="700755" cy="3859821"/>
              <a:chOff x="685800" y="1840468"/>
              <a:chExt cx="720777" cy="4555685"/>
            </a:xfrm>
          </p:grpSpPr>
          <p:grpSp>
            <p:nvGrpSpPr>
              <p:cNvPr id="87" name="Group 151"/>
              <p:cNvGrpSpPr/>
              <p:nvPr/>
            </p:nvGrpSpPr>
            <p:grpSpPr>
              <a:xfrm>
                <a:off x="685800" y="1840468"/>
                <a:ext cx="720777" cy="4555685"/>
                <a:chOff x="5791200" y="1447800"/>
                <a:chExt cx="720777" cy="4555685"/>
              </a:xfrm>
            </p:grpSpPr>
            <p:sp>
              <p:nvSpPr>
                <p:cNvPr id="89" name="Freeform 88"/>
                <p:cNvSpPr/>
                <p:nvPr/>
              </p:nvSpPr>
              <p:spPr>
                <a:xfrm>
                  <a:off x="5791200" y="1447800"/>
                  <a:ext cx="720777" cy="4555685"/>
                </a:xfrm>
                <a:custGeom>
                  <a:avLst/>
                  <a:gdLst>
                    <a:gd name="connsiteX0" fmla="*/ 747010 w 854439"/>
                    <a:gd name="connsiteY0" fmla="*/ 1191718 h 5916118"/>
                    <a:gd name="connsiteX1" fmla="*/ 747010 w 854439"/>
                    <a:gd name="connsiteY1" fmla="*/ 5254052 h 5916118"/>
                    <a:gd name="connsiteX2" fmla="*/ 102433 w 854439"/>
                    <a:gd name="connsiteY2" fmla="*/ 5164111 h 5916118"/>
                    <a:gd name="connsiteX3" fmla="*/ 132413 w 854439"/>
                    <a:gd name="connsiteY3" fmla="*/ 742013 h 5916118"/>
                    <a:gd name="connsiteX4" fmla="*/ 237344 w 854439"/>
                    <a:gd name="connsiteY4" fmla="*/ 712032 h 5916118"/>
                    <a:gd name="connsiteX5" fmla="*/ 402236 w 854439"/>
                    <a:gd name="connsiteY5" fmla="*/ 1161737 h 5916118"/>
                    <a:gd name="connsiteX6" fmla="*/ 747010 w 854439"/>
                    <a:gd name="connsiteY6" fmla="*/ 1191718 h 5916118"/>
                    <a:gd name="connsiteX0" fmla="*/ 747010 w 854439"/>
                    <a:gd name="connsiteY0" fmla="*/ 1191718 h 5916117"/>
                    <a:gd name="connsiteX1" fmla="*/ 747010 w 854439"/>
                    <a:gd name="connsiteY1" fmla="*/ 5254052 h 5916117"/>
                    <a:gd name="connsiteX2" fmla="*/ 102433 w 854439"/>
                    <a:gd name="connsiteY2" fmla="*/ 5164111 h 5916117"/>
                    <a:gd name="connsiteX3" fmla="*/ 132413 w 854439"/>
                    <a:gd name="connsiteY3" fmla="*/ 742013 h 5916117"/>
                    <a:gd name="connsiteX4" fmla="*/ 237344 w 854439"/>
                    <a:gd name="connsiteY4" fmla="*/ 712032 h 5916117"/>
                    <a:gd name="connsiteX5" fmla="*/ 402236 w 854439"/>
                    <a:gd name="connsiteY5" fmla="*/ 1161737 h 5916117"/>
                    <a:gd name="connsiteX6" fmla="*/ 747010 w 854439"/>
                    <a:gd name="connsiteY6" fmla="*/ 1191718 h 5916117"/>
                    <a:gd name="connsiteX0" fmla="*/ 747010 w 854439"/>
                    <a:gd name="connsiteY0" fmla="*/ 1191718 h 5256550"/>
                    <a:gd name="connsiteX1" fmla="*/ 747010 w 854439"/>
                    <a:gd name="connsiteY1" fmla="*/ 5254052 h 5256550"/>
                    <a:gd name="connsiteX2" fmla="*/ 102433 w 854439"/>
                    <a:gd name="connsiteY2" fmla="*/ 5164111 h 5256550"/>
                    <a:gd name="connsiteX3" fmla="*/ 132413 w 854439"/>
                    <a:gd name="connsiteY3" fmla="*/ 742013 h 5256550"/>
                    <a:gd name="connsiteX4" fmla="*/ 237344 w 854439"/>
                    <a:gd name="connsiteY4" fmla="*/ 712032 h 5256550"/>
                    <a:gd name="connsiteX5" fmla="*/ 402236 w 854439"/>
                    <a:gd name="connsiteY5" fmla="*/ 1161737 h 5256550"/>
                    <a:gd name="connsiteX6" fmla="*/ 747010 w 854439"/>
                    <a:gd name="connsiteY6" fmla="*/ 1191718 h 5256550"/>
                    <a:gd name="connsiteX0" fmla="*/ 747010 w 854439"/>
                    <a:gd name="connsiteY0" fmla="*/ 1191718 h 5282783"/>
                    <a:gd name="connsiteX1" fmla="*/ 747010 w 854439"/>
                    <a:gd name="connsiteY1" fmla="*/ 5254052 h 5282783"/>
                    <a:gd name="connsiteX2" fmla="*/ 102433 w 854439"/>
                    <a:gd name="connsiteY2" fmla="*/ 5164111 h 5282783"/>
                    <a:gd name="connsiteX3" fmla="*/ 132413 w 854439"/>
                    <a:gd name="connsiteY3" fmla="*/ 742013 h 5282783"/>
                    <a:gd name="connsiteX4" fmla="*/ 237344 w 854439"/>
                    <a:gd name="connsiteY4" fmla="*/ 712032 h 5282783"/>
                    <a:gd name="connsiteX5" fmla="*/ 402236 w 854439"/>
                    <a:gd name="connsiteY5" fmla="*/ 1161737 h 5282783"/>
                    <a:gd name="connsiteX6" fmla="*/ 747010 w 854439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1191718 h 5282783"/>
                    <a:gd name="connsiteX1" fmla="*/ 644577 w 752006"/>
                    <a:gd name="connsiteY1" fmla="*/ 5254052 h 5282783"/>
                    <a:gd name="connsiteX2" fmla="*/ 0 w 752006"/>
                    <a:gd name="connsiteY2" fmla="*/ 5164111 h 5282783"/>
                    <a:gd name="connsiteX3" fmla="*/ 29980 w 752006"/>
                    <a:gd name="connsiteY3" fmla="*/ 742013 h 5282783"/>
                    <a:gd name="connsiteX4" fmla="*/ 134911 w 752006"/>
                    <a:gd name="connsiteY4" fmla="*/ 712032 h 5282783"/>
                    <a:gd name="connsiteX5" fmla="*/ 299803 w 752006"/>
                    <a:gd name="connsiteY5" fmla="*/ 1161737 h 5282783"/>
                    <a:gd name="connsiteX6" fmla="*/ 644577 w 752006"/>
                    <a:gd name="connsiteY6" fmla="*/ 1191718 h 5282783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70751"/>
                    <a:gd name="connsiteX1" fmla="*/ 644577 w 752006"/>
                    <a:gd name="connsiteY1" fmla="*/ 4542020 h 4570751"/>
                    <a:gd name="connsiteX2" fmla="*/ 0 w 752006"/>
                    <a:gd name="connsiteY2" fmla="*/ 4452079 h 4570751"/>
                    <a:gd name="connsiteX3" fmla="*/ 29980 w 752006"/>
                    <a:gd name="connsiteY3" fmla="*/ 29981 h 4570751"/>
                    <a:gd name="connsiteX4" fmla="*/ 134911 w 752006"/>
                    <a:gd name="connsiteY4" fmla="*/ 0 h 4570751"/>
                    <a:gd name="connsiteX5" fmla="*/ 299803 w 752006"/>
                    <a:gd name="connsiteY5" fmla="*/ 449705 h 4570751"/>
                    <a:gd name="connsiteX6" fmla="*/ 644577 w 752006"/>
                    <a:gd name="connsiteY6" fmla="*/ 479686 h 4570751"/>
                    <a:gd name="connsiteX0" fmla="*/ 644577 w 752006"/>
                    <a:gd name="connsiteY0" fmla="*/ 479686 h 4564956"/>
                    <a:gd name="connsiteX1" fmla="*/ 644577 w 752006"/>
                    <a:gd name="connsiteY1" fmla="*/ 4542020 h 4564956"/>
                    <a:gd name="connsiteX2" fmla="*/ 0 w 752006"/>
                    <a:gd name="connsiteY2" fmla="*/ 4452079 h 4564956"/>
                    <a:gd name="connsiteX3" fmla="*/ 29980 w 752006"/>
                    <a:gd name="connsiteY3" fmla="*/ 29981 h 4564956"/>
                    <a:gd name="connsiteX4" fmla="*/ 134911 w 752006"/>
                    <a:gd name="connsiteY4" fmla="*/ 0 h 4564956"/>
                    <a:gd name="connsiteX5" fmla="*/ 299803 w 752006"/>
                    <a:gd name="connsiteY5" fmla="*/ 449705 h 4564956"/>
                    <a:gd name="connsiteX6" fmla="*/ 644577 w 752006"/>
                    <a:gd name="connsiteY6" fmla="*/ 479686 h 4564956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52006"/>
                    <a:gd name="connsiteY0" fmla="*/ 479686 h 4555685"/>
                    <a:gd name="connsiteX1" fmla="*/ 644577 w 752006"/>
                    <a:gd name="connsiteY1" fmla="*/ 4542020 h 4555685"/>
                    <a:gd name="connsiteX2" fmla="*/ 0 w 752006"/>
                    <a:gd name="connsiteY2" fmla="*/ 4452079 h 4555685"/>
                    <a:gd name="connsiteX3" fmla="*/ 29980 w 752006"/>
                    <a:gd name="connsiteY3" fmla="*/ 29981 h 4555685"/>
                    <a:gd name="connsiteX4" fmla="*/ 134911 w 752006"/>
                    <a:gd name="connsiteY4" fmla="*/ 0 h 4555685"/>
                    <a:gd name="connsiteX5" fmla="*/ 299803 w 752006"/>
                    <a:gd name="connsiteY5" fmla="*/ 449705 h 4555685"/>
                    <a:gd name="connsiteX6" fmla="*/ 644577 w 752006"/>
                    <a:gd name="connsiteY6" fmla="*/ 479686 h 4555685"/>
                    <a:gd name="connsiteX0" fmla="*/ 644577 w 702039"/>
                    <a:gd name="connsiteY0" fmla="*/ 479686 h 4555685"/>
                    <a:gd name="connsiteX1" fmla="*/ 644577 w 702039"/>
                    <a:gd name="connsiteY1" fmla="*/ 4542020 h 4555685"/>
                    <a:gd name="connsiteX2" fmla="*/ 0 w 702039"/>
                    <a:gd name="connsiteY2" fmla="*/ 4452079 h 4555685"/>
                    <a:gd name="connsiteX3" fmla="*/ 29980 w 702039"/>
                    <a:gd name="connsiteY3" fmla="*/ 29981 h 4555685"/>
                    <a:gd name="connsiteX4" fmla="*/ 134911 w 702039"/>
                    <a:gd name="connsiteY4" fmla="*/ 0 h 4555685"/>
                    <a:gd name="connsiteX5" fmla="*/ 299803 w 702039"/>
                    <a:gd name="connsiteY5" fmla="*/ 449705 h 4555685"/>
                    <a:gd name="connsiteX6" fmla="*/ 644577 w 702039"/>
                    <a:gd name="connsiteY6" fmla="*/ 479686 h 4555685"/>
                    <a:gd name="connsiteX0" fmla="*/ 644577 w 682432"/>
                    <a:gd name="connsiteY0" fmla="*/ 479686 h 4555685"/>
                    <a:gd name="connsiteX1" fmla="*/ 644577 w 682432"/>
                    <a:gd name="connsiteY1" fmla="*/ 4542020 h 4555685"/>
                    <a:gd name="connsiteX2" fmla="*/ 0 w 682432"/>
                    <a:gd name="connsiteY2" fmla="*/ 4452079 h 4555685"/>
                    <a:gd name="connsiteX3" fmla="*/ 29980 w 682432"/>
                    <a:gd name="connsiteY3" fmla="*/ 29981 h 4555685"/>
                    <a:gd name="connsiteX4" fmla="*/ 134911 w 682432"/>
                    <a:gd name="connsiteY4" fmla="*/ 0 h 4555685"/>
                    <a:gd name="connsiteX5" fmla="*/ 299803 w 682432"/>
                    <a:gd name="connsiteY5" fmla="*/ 449705 h 4555685"/>
                    <a:gd name="connsiteX6" fmla="*/ 644577 w 682432"/>
                    <a:gd name="connsiteY6" fmla="*/ 479686 h 4555685"/>
                    <a:gd name="connsiteX0" fmla="*/ 644577 w 649030"/>
                    <a:gd name="connsiteY0" fmla="*/ 479686 h 4555685"/>
                    <a:gd name="connsiteX1" fmla="*/ 644577 w 649030"/>
                    <a:gd name="connsiteY1" fmla="*/ 4542020 h 4555685"/>
                    <a:gd name="connsiteX2" fmla="*/ 0 w 649030"/>
                    <a:gd name="connsiteY2" fmla="*/ 4452079 h 4555685"/>
                    <a:gd name="connsiteX3" fmla="*/ 29980 w 649030"/>
                    <a:gd name="connsiteY3" fmla="*/ 29981 h 4555685"/>
                    <a:gd name="connsiteX4" fmla="*/ 134911 w 649030"/>
                    <a:gd name="connsiteY4" fmla="*/ 0 h 4555685"/>
                    <a:gd name="connsiteX5" fmla="*/ 299803 w 649030"/>
                    <a:gd name="connsiteY5" fmla="*/ 449705 h 4555685"/>
                    <a:gd name="connsiteX6" fmla="*/ 644577 w 649030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  <a:gd name="connsiteX0" fmla="*/ 644577 w 644577"/>
                    <a:gd name="connsiteY0" fmla="*/ 479686 h 4555685"/>
                    <a:gd name="connsiteX1" fmla="*/ 644577 w 644577"/>
                    <a:gd name="connsiteY1" fmla="*/ 4542020 h 4555685"/>
                    <a:gd name="connsiteX2" fmla="*/ 0 w 644577"/>
                    <a:gd name="connsiteY2" fmla="*/ 4452079 h 4555685"/>
                    <a:gd name="connsiteX3" fmla="*/ 29980 w 644577"/>
                    <a:gd name="connsiteY3" fmla="*/ 29981 h 4555685"/>
                    <a:gd name="connsiteX4" fmla="*/ 134911 w 644577"/>
                    <a:gd name="connsiteY4" fmla="*/ 0 h 4555685"/>
                    <a:gd name="connsiteX5" fmla="*/ 299803 w 644577"/>
                    <a:gd name="connsiteY5" fmla="*/ 449705 h 4555685"/>
                    <a:gd name="connsiteX6" fmla="*/ 644577 w 644577"/>
                    <a:gd name="connsiteY6" fmla="*/ 479686 h 455568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44577" h="4555685">
                      <a:moveTo>
                        <a:pt x="644577" y="479686"/>
                      </a:moveTo>
                      <a:cubicBezTo>
                        <a:pt x="629152" y="1267755"/>
                        <a:pt x="629423" y="3770624"/>
                        <a:pt x="644577" y="4542020"/>
                      </a:cubicBezTo>
                      <a:cubicBezTo>
                        <a:pt x="327286" y="4544518"/>
                        <a:pt x="311140" y="4555685"/>
                        <a:pt x="0" y="4452079"/>
                      </a:cubicBezTo>
                      <a:cubicBezTo>
                        <a:pt x="219823" y="3285055"/>
                        <a:pt x="396056" y="1470766"/>
                        <a:pt x="29980" y="29981"/>
                      </a:cubicBezTo>
                      <a:cubicBezTo>
                        <a:pt x="99112" y="13172"/>
                        <a:pt x="102110" y="3928"/>
                        <a:pt x="134911" y="0"/>
                      </a:cubicBezTo>
                      <a:cubicBezTo>
                        <a:pt x="179881" y="69954"/>
                        <a:pt x="257558" y="358349"/>
                        <a:pt x="299803" y="449705"/>
                      </a:cubicBezTo>
                      <a:cubicBezTo>
                        <a:pt x="484017" y="474422"/>
                        <a:pt x="536335" y="468729"/>
                        <a:pt x="644577" y="479686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90" name="Straight Arrow Connector 89"/>
                <p:cNvCxnSpPr/>
                <p:nvPr/>
              </p:nvCxnSpPr>
              <p:spPr>
                <a:xfrm rot="5400000">
                  <a:off x="5639594" y="3259491"/>
                  <a:ext cx="1524000" cy="1588"/>
                </a:xfrm>
                <a:prstGeom prst="straightConnector1">
                  <a:avLst/>
                </a:prstGeom>
                <a:ln>
                  <a:solidFill>
                    <a:schemeClr val="tx1"/>
                  </a:solidFill>
                  <a:headEnd type="arrow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8" name="Rectangle 87"/>
              <p:cNvSpPr/>
              <p:nvPr/>
            </p:nvSpPr>
            <p:spPr>
              <a:xfrm rot="16200000">
                <a:off x="234086" y="3441507"/>
                <a:ext cx="17299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Thân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trước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dirty="0" err="1" smtClean="0">
                    <a:latin typeface="Times New Roman" pitchFamily="18" charset="0"/>
                    <a:cs typeface="Times New Roman" pitchFamily="18" charset="0"/>
                  </a:rPr>
                  <a:t>giữa</a:t>
                </a:r>
                <a:r>
                  <a:rPr lang="en-US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en-US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78" name="Group 116"/>
            <p:cNvGrpSpPr/>
            <p:nvPr/>
          </p:nvGrpSpPr>
          <p:grpSpPr>
            <a:xfrm>
              <a:off x="2057401" y="2430395"/>
              <a:ext cx="1475016" cy="1684407"/>
              <a:chOff x="6553200" y="4724400"/>
              <a:chExt cx="1740938" cy="1732533"/>
            </a:xfrm>
          </p:grpSpPr>
          <p:grpSp>
            <p:nvGrpSpPr>
              <p:cNvPr id="79" name="Group 114"/>
              <p:cNvGrpSpPr/>
              <p:nvPr/>
            </p:nvGrpSpPr>
            <p:grpSpPr>
              <a:xfrm>
                <a:off x="6553200" y="4724400"/>
                <a:ext cx="1740938" cy="1732533"/>
                <a:chOff x="6553200" y="4724400"/>
                <a:chExt cx="1740938" cy="1732533"/>
              </a:xfrm>
            </p:grpSpPr>
            <p:grpSp>
              <p:nvGrpSpPr>
                <p:cNvPr id="81" name="Group 75"/>
                <p:cNvGrpSpPr/>
                <p:nvPr/>
              </p:nvGrpSpPr>
              <p:grpSpPr>
                <a:xfrm rot="5400000">
                  <a:off x="6709808" y="4872604"/>
                  <a:ext cx="1427727" cy="1740932"/>
                  <a:chOff x="7492472" y="2588057"/>
                  <a:chExt cx="1427727" cy="1740932"/>
                </a:xfrm>
              </p:grpSpPr>
              <p:grpSp>
                <p:nvGrpSpPr>
                  <p:cNvPr id="83" name="Group 104"/>
                  <p:cNvGrpSpPr/>
                  <p:nvPr/>
                </p:nvGrpSpPr>
                <p:grpSpPr>
                  <a:xfrm>
                    <a:off x="8156514" y="3048000"/>
                    <a:ext cx="763685" cy="1280989"/>
                    <a:chOff x="7696200" y="3200400"/>
                    <a:chExt cx="763685" cy="1280989"/>
                  </a:xfrm>
                </p:grpSpPr>
                <p:sp>
                  <p:nvSpPr>
                    <p:cNvPr id="85" name="Freeform 61"/>
                    <p:cNvSpPr/>
                    <p:nvPr/>
                  </p:nvSpPr>
                  <p:spPr>
                    <a:xfrm>
                      <a:off x="7696200" y="3200400"/>
                      <a:ext cx="763685" cy="1280989"/>
                    </a:xfrm>
                    <a:custGeom>
                      <a:avLst/>
                      <a:gdLst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540934 w 1775582"/>
                        <a:gd name="connsiteY0" fmla="*/ 1468363 h 1521582"/>
                        <a:gd name="connsiteX1" fmla="*/ 234648 w 1775582"/>
                        <a:gd name="connsiteY1" fmla="*/ 1453848 h 1521582"/>
                        <a:gd name="connsiteX2" fmla="*/ 133048 w 1775582"/>
                        <a:gd name="connsiteY2" fmla="*/ 1134534 h 1521582"/>
                        <a:gd name="connsiteX3" fmla="*/ 133048 w 1775582"/>
                        <a:gd name="connsiteY3" fmla="*/ 176591 h 1521582"/>
                        <a:gd name="connsiteX4" fmla="*/ 365277 w 1775582"/>
                        <a:gd name="connsiteY4" fmla="*/ 74991 h 1521582"/>
                        <a:gd name="connsiteX5" fmla="*/ 539448 w 1775582"/>
                        <a:gd name="connsiteY5" fmla="*/ 510420 h 1521582"/>
                        <a:gd name="connsiteX6" fmla="*/ 1250648 w 1775582"/>
                        <a:gd name="connsiteY6" fmla="*/ 553963 h 1521582"/>
                        <a:gd name="connsiteX7" fmla="*/ 1395791 w 1775582"/>
                        <a:gd name="connsiteY7" fmla="*/ 89506 h 1521582"/>
                        <a:gd name="connsiteX8" fmla="*/ 1657048 w 1775582"/>
                        <a:gd name="connsiteY8" fmla="*/ 191106 h 1521582"/>
                        <a:gd name="connsiteX9" fmla="*/ 1642534 w 1775582"/>
                        <a:gd name="connsiteY9" fmla="*/ 1134534 h 1521582"/>
                        <a:gd name="connsiteX10" fmla="*/ 1540934 w 1775582"/>
                        <a:gd name="connsiteY10" fmla="*/ 1468363 h 1521582"/>
                        <a:gd name="connsiteX0" fmla="*/ 1446591 w 1681239"/>
                        <a:gd name="connsiteY0" fmla="*/ 1468363 h 1521582"/>
                        <a:gd name="connsiteX1" fmla="*/ 140305 w 1681239"/>
                        <a:gd name="connsiteY1" fmla="*/ 1453848 h 1521582"/>
                        <a:gd name="connsiteX2" fmla="*/ 38705 w 1681239"/>
                        <a:gd name="connsiteY2" fmla="*/ 1134534 h 1521582"/>
                        <a:gd name="connsiteX3" fmla="*/ 38705 w 1681239"/>
                        <a:gd name="connsiteY3" fmla="*/ 176591 h 1521582"/>
                        <a:gd name="connsiteX4" fmla="*/ 270934 w 1681239"/>
                        <a:gd name="connsiteY4" fmla="*/ 74991 h 1521582"/>
                        <a:gd name="connsiteX5" fmla="*/ 445105 w 1681239"/>
                        <a:gd name="connsiteY5" fmla="*/ 510420 h 1521582"/>
                        <a:gd name="connsiteX6" fmla="*/ 1156305 w 1681239"/>
                        <a:gd name="connsiteY6" fmla="*/ 553963 h 1521582"/>
                        <a:gd name="connsiteX7" fmla="*/ 1301448 w 1681239"/>
                        <a:gd name="connsiteY7" fmla="*/ 89506 h 1521582"/>
                        <a:gd name="connsiteX8" fmla="*/ 1562705 w 1681239"/>
                        <a:gd name="connsiteY8" fmla="*/ 191106 h 1521582"/>
                        <a:gd name="connsiteX9" fmla="*/ 1548191 w 1681239"/>
                        <a:gd name="connsiteY9" fmla="*/ 1134534 h 1521582"/>
                        <a:gd name="connsiteX10" fmla="*/ 1446591 w 1681239"/>
                        <a:gd name="connsiteY10" fmla="*/ 1468363 h 1521582"/>
                        <a:gd name="connsiteX0" fmla="*/ 1446591 w 1681239"/>
                        <a:gd name="connsiteY0" fmla="*/ 1468363 h 1521582"/>
                        <a:gd name="connsiteX1" fmla="*/ 140305 w 1681239"/>
                        <a:gd name="connsiteY1" fmla="*/ 1453848 h 1521582"/>
                        <a:gd name="connsiteX2" fmla="*/ 38705 w 1681239"/>
                        <a:gd name="connsiteY2" fmla="*/ 1134534 h 1521582"/>
                        <a:gd name="connsiteX3" fmla="*/ 38705 w 1681239"/>
                        <a:gd name="connsiteY3" fmla="*/ 176591 h 1521582"/>
                        <a:gd name="connsiteX4" fmla="*/ 270934 w 1681239"/>
                        <a:gd name="connsiteY4" fmla="*/ 74991 h 1521582"/>
                        <a:gd name="connsiteX5" fmla="*/ 445105 w 1681239"/>
                        <a:gd name="connsiteY5" fmla="*/ 510420 h 1521582"/>
                        <a:gd name="connsiteX6" fmla="*/ 1156305 w 1681239"/>
                        <a:gd name="connsiteY6" fmla="*/ 553963 h 1521582"/>
                        <a:gd name="connsiteX7" fmla="*/ 1301448 w 1681239"/>
                        <a:gd name="connsiteY7" fmla="*/ 89506 h 1521582"/>
                        <a:gd name="connsiteX8" fmla="*/ 1562705 w 1681239"/>
                        <a:gd name="connsiteY8" fmla="*/ 191106 h 1521582"/>
                        <a:gd name="connsiteX9" fmla="*/ 1548191 w 1681239"/>
                        <a:gd name="connsiteY9" fmla="*/ 1134534 h 1521582"/>
                        <a:gd name="connsiteX10" fmla="*/ 1446591 w 168123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521582"/>
                        <a:gd name="connsiteX1" fmla="*/ 140305 w 1603829"/>
                        <a:gd name="connsiteY1" fmla="*/ 1453848 h 1521582"/>
                        <a:gd name="connsiteX2" fmla="*/ 38705 w 1603829"/>
                        <a:gd name="connsiteY2" fmla="*/ 1134534 h 1521582"/>
                        <a:gd name="connsiteX3" fmla="*/ 38705 w 1603829"/>
                        <a:gd name="connsiteY3" fmla="*/ 176591 h 1521582"/>
                        <a:gd name="connsiteX4" fmla="*/ 270934 w 1603829"/>
                        <a:gd name="connsiteY4" fmla="*/ 74991 h 1521582"/>
                        <a:gd name="connsiteX5" fmla="*/ 445105 w 1603829"/>
                        <a:gd name="connsiteY5" fmla="*/ 510420 h 1521582"/>
                        <a:gd name="connsiteX6" fmla="*/ 1156305 w 1603829"/>
                        <a:gd name="connsiteY6" fmla="*/ 553963 h 1521582"/>
                        <a:gd name="connsiteX7" fmla="*/ 1301448 w 1603829"/>
                        <a:gd name="connsiteY7" fmla="*/ 89506 h 1521582"/>
                        <a:gd name="connsiteX8" fmla="*/ 1562705 w 1603829"/>
                        <a:gd name="connsiteY8" fmla="*/ 191106 h 1521582"/>
                        <a:gd name="connsiteX9" fmla="*/ 1548191 w 1603829"/>
                        <a:gd name="connsiteY9" fmla="*/ 1134534 h 1521582"/>
                        <a:gd name="connsiteX10" fmla="*/ 1446591 w 1603829"/>
                        <a:gd name="connsiteY10" fmla="*/ 1468363 h 1521582"/>
                        <a:gd name="connsiteX0" fmla="*/ 1446591 w 1603829"/>
                        <a:gd name="connsiteY0" fmla="*/ 1468363 h 1468363"/>
                        <a:gd name="connsiteX1" fmla="*/ 140305 w 1603829"/>
                        <a:gd name="connsiteY1" fmla="*/ 1453848 h 1468363"/>
                        <a:gd name="connsiteX2" fmla="*/ 38705 w 1603829"/>
                        <a:gd name="connsiteY2" fmla="*/ 1134534 h 1468363"/>
                        <a:gd name="connsiteX3" fmla="*/ 38705 w 1603829"/>
                        <a:gd name="connsiteY3" fmla="*/ 176591 h 1468363"/>
                        <a:gd name="connsiteX4" fmla="*/ 270934 w 1603829"/>
                        <a:gd name="connsiteY4" fmla="*/ 74991 h 1468363"/>
                        <a:gd name="connsiteX5" fmla="*/ 445105 w 1603829"/>
                        <a:gd name="connsiteY5" fmla="*/ 510420 h 1468363"/>
                        <a:gd name="connsiteX6" fmla="*/ 1156305 w 1603829"/>
                        <a:gd name="connsiteY6" fmla="*/ 553963 h 1468363"/>
                        <a:gd name="connsiteX7" fmla="*/ 1301448 w 1603829"/>
                        <a:gd name="connsiteY7" fmla="*/ 89506 h 1468363"/>
                        <a:gd name="connsiteX8" fmla="*/ 1562705 w 1603829"/>
                        <a:gd name="connsiteY8" fmla="*/ 191106 h 1468363"/>
                        <a:gd name="connsiteX9" fmla="*/ 1548191 w 1603829"/>
                        <a:gd name="connsiteY9" fmla="*/ 1134534 h 1468363"/>
                        <a:gd name="connsiteX10" fmla="*/ 1446591 w 1603829"/>
                        <a:gd name="connsiteY10" fmla="*/ 1468363 h 1468363"/>
                        <a:gd name="connsiteX0" fmla="*/ 1446591 w 1603829"/>
                        <a:gd name="connsiteY0" fmla="*/ 1468363 h 1468363"/>
                        <a:gd name="connsiteX1" fmla="*/ 140305 w 1603829"/>
                        <a:gd name="connsiteY1" fmla="*/ 1377648 h 1468363"/>
                        <a:gd name="connsiteX2" fmla="*/ 38705 w 1603829"/>
                        <a:gd name="connsiteY2" fmla="*/ 1134534 h 1468363"/>
                        <a:gd name="connsiteX3" fmla="*/ 38705 w 1603829"/>
                        <a:gd name="connsiteY3" fmla="*/ 176591 h 1468363"/>
                        <a:gd name="connsiteX4" fmla="*/ 270934 w 1603829"/>
                        <a:gd name="connsiteY4" fmla="*/ 74991 h 1468363"/>
                        <a:gd name="connsiteX5" fmla="*/ 445105 w 1603829"/>
                        <a:gd name="connsiteY5" fmla="*/ 510420 h 1468363"/>
                        <a:gd name="connsiteX6" fmla="*/ 1156305 w 1603829"/>
                        <a:gd name="connsiteY6" fmla="*/ 553963 h 1468363"/>
                        <a:gd name="connsiteX7" fmla="*/ 1301448 w 1603829"/>
                        <a:gd name="connsiteY7" fmla="*/ 89506 h 1468363"/>
                        <a:gd name="connsiteX8" fmla="*/ 1562705 w 1603829"/>
                        <a:gd name="connsiteY8" fmla="*/ 191106 h 1468363"/>
                        <a:gd name="connsiteX9" fmla="*/ 1548191 w 1603829"/>
                        <a:gd name="connsiteY9" fmla="*/ 1134534 h 1468363"/>
                        <a:gd name="connsiteX10" fmla="*/ 1446591 w 1603829"/>
                        <a:gd name="connsiteY10" fmla="*/ 1468363 h 1468363"/>
                        <a:gd name="connsiteX0" fmla="*/ 1446591 w 1603829"/>
                        <a:gd name="connsiteY0" fmla="*/ 1392163 h 1392163"/>
                        <a:gd name="connsiteX1" fmla="*/ 140305 w 1603829"/>
                        <a:gd name="connsiteY1" fmla="*/ 1377648 h 1392163"/>
                        <a:gd name="connsiteX2" fmla="*/ 38705 w 1603829"/>
                        <a:gd name="connsiteY2" fmla="*/ 1134534 h 1392163"/>
                        <a:gd name="connsiteX3" fmla="*/ 38705 w 1603829"/>
                        <a:gd name="connsiteY3" fmla="*/ 176591 h 1392163"/>
                        <a:gd name="connsiteX4" fmla="*/ 270934 w 1603829"/>
                        <a:gd name="connsiteY4" fmla="*/ 74991 h 1392163"/>
                        <a:gd name="connsiteX5" fmla="*/ 445105 w 1603829"/>
                        <a:gd name="connsiteY5" fmla="*/ 510420 h 1392163"/>
                        <a:gd name="connsiteX6" fmla="*/ 1156305 w 1603829"/>
                        <a:gd name="connsiteY6" fmla="*/ 553963 h 1392163"/>
                        <a:gd name="connsiteX7" fmla="*/ 1301448 w 1603829"/>
                        <a:gd name="connsiteY7" fmla="*/ 89506 h 1392163"/>
                        <a:gd name="connsiteX8" fmla="*/ 1562705 w 1603829"/>
                        <a:gd name="connsiteY8" fmla="*/ 191106 h 1392163"/>
                        <a:gd name="connsiteX9" fmla="*/ 1548191 w 1603829"/>
                        <a:gd name="connsiteY9" fmla="*/ 1134534 h 1392163"/>
                        <a:gd name="connsiteX10" fmla="*/ 1446591 w 1603829"/>
                        <a:gd name="connsiteY10" fmla="*/ 1392163 h 1392163"/>
                        <a:gd name="connsiteX0" fmla="*/ 1446591 w 1603829"/>
                        <a:gd name="connsiteY0" fmla="*/ 1392163 h 1392163"/>
                        <a:gd name="connsiteX1" fmla="*/ 140305 w 1603829"/>
                        <a:gd name="connsiteY1" fmla="*/ 1377648 h 1392163"/>
                        <a:gd name="connsiteX2" fmla="*/ 38705 w 1603829"/>
                        <a:gd name="connsiteY2" fmla="*/ 1134534 h 1392163"/>
                        <a:gd name="connsiteX3" fmla="*/ 38705 w 1603829"/>
                        <a:gd name="connsiteY3" fmla="*/ 176591 h 1392163"/>
                        <a:gd name="connsiteX4" fmla="*/ 270934 w 1603829"/>
                        <a:gd name="connsiteY4" fmla="*/ 74991 h 1392163"/>
                        <a:gd name="connsiteX5" fmla="*/ 445105 w 1603829"/>
                        <a:gd name="connsiteY5" fmla="*/ 510420 h 1392163"/>
                        <a:gd name="connsiteX6" fmla="*/ 1156305 w 1603829"/>
                        <a:gd name="connsiteY6" fmla="*/ 553963 h 1392163"/>
                        <a:gd name="connsiteX7" fmla="*/ 1301448 w 1603829"/>
                        <a:gd name="connsiteY7" fmla="*/ 89506 h 1392163"/>
                        <a:gd name="connsiteX8" fmla="*/ 1562705 w 1603829"/>
                        <a:gd name="connsiteY8" fmla="*/ 191106 h 1392163"/>
                        <a:gd name="connsiteX9" fmla="*/ 1548191 w 1603829"/>
                        <a:gd name="connsiteY9" fmla="*/ 1134534 h 1392163"/>
                        <a:gd name="connsiteX10" fmla="*/ 1446591 w 1603829"/>
                        <a:gd name="connsiteY10" fmla="*/ 1392163 h 1392163"/>
                        <a:gd name="connsiteX0" fmla="*/ 1485593 w 1603829"/>
                        <a:gd name="connsiteY0" fmla="*/ 1370495 h 1377648"/>
                        <a:gd name="connsiteX1" fmla="*/ 140305 w 1603829"/>
                        <a:gd name="connsiteY1" fmla="*/ 1377648 h 1377648"/>
                        <a:gd name="connsiteX2" fmla="*/ 38705 w 1603829"/>
                        <a:gd name="connsiteY2" fmla="*/ 1134534 h 1377648"/>
                        <a:gd name="connsiteX3" fmla="*/ 38705 w 1603829"/>
                        <a:gd name="connsiteY3" fmla="*/ 176591 h 1377648"/>
                        <a:gd name="connsiteX4" fmla="*/ 270934 w 1603829"/>
                        <a:gd name="connsiteY4" fmla="*/ 74991 h 1377648"/>
                        <a:gd name="connsiteX5" fmla="*/ 445105 w 1603829"/>
                        <a:gd name="connsiteY5" fmla="*/ 510420 h 1377648"/>
                        <a:gd name="connsiteX6" fmla="*/ 1156305 w 1603829"/>
                        <a:gd name="connsiteY6" fmla="*/ 553963 h 1377648"/>
                        <a:gd name="connsiteX7" fmla="*/ 1301448 w 1603829"/>
                        <a:gd name="connsiteY7" fmla="*/ 89506 h 1377648"/>
                        <a:gd name="connsiteX8" fmla="*/ 1562705 w 1603829"/>
                        <a:gd name="connsiteY8" fmla="*/ 191106 h 1377648"/>
                        <a:gd name="connsiteX9" fmla="*/ 1548191 w 1603829"/>
                        <a:gd name="connsiteY9" fmla="*/ 1134534 h 1377648"/>
                        <a:gd name="connsiteX10" fmla="*/ 1485593 w 1603829"/>
                        <a:gd name="connsiteY10" fmla="*/ 1370495 h 1377648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603829"/>
                        <a:gd name="connsiteY0" fmla="*/ 1370495 h 1370495"/>
                        <a:gd name="connsiteX1" fmla="*/ 109970 w 1603829"/>
                        <a:gd name="connsiteY1" fmla="*/ 1355980 h 1370495"/>
                        <a:gd name="connsiteX2" fmla="*/ 38705 w 1603829"/>
                        <a:gd name="connsiteY2" fmla="*/ 1134534 h 1370495"/>
                        <a:gd name="connsiteX3" fmla="*/ 38705 w 1603829"/>
                        <a:gd name="connsiteY3" fmla="*/ 176591 h 1370495"/>
                        <a:gd name="connsiteX4" fmla="*/ 270934 w 1603829"/>
                        <a:gd name="connsiteY4" fmla="*/ 74991 h 1370495"/>
                        <a:gd name="connsiteX5" fmla="*/ 445105 w 1603829"/>
                        <a:gd name="connsiteY5" fmla="*/ 510420 h 1370495"/>
                        <a:gd name="connsiteX6" fmla="*/ 1156305 w 1603829"/>
                        <a:gd name="connsiteY6" fmla="*/ 553963 h 1370495"/>
                        <a:gd name="connsiteX7" fmla="*/ 1301448 w 1603829"/>
                        <a:gd name="connsiteY7" fmla="*/ 89506 h 1370495"/>
                        <a:gd name="connsiteX8" fmla="*/ 1562705 w 1603829"/>
                        <a:gd name="connsiteY8" fmla="*/ 191106 h 1370495"/>
                        <a:gd name="connsiteX9" fmla="*/ 1548191 w 1603829"/>
                        <a:gd name="connsiteY9" fmla="*/ 1134534 h 1370495"/>
                        <a:gd name="connsiteX10" fmla="*/ 1485593 w 1603829"/>
                        <a:gd name="connsiteY10" fmla="*/ 1370495 h 1370495"/>
                        <a:gd name="connsiteX0" fmla="*/ 1485593 w 1562705"/>
                        <a:gd name="connsiteY0" fmla="*/ 1370495 h 1370495"/>
                        <a:gd name="connsiteX1" fmla="*/ 109970 w 1562705"/>
                        <a:gd name="connsiteY1" fmla="*/ 1355980 h 1370495"/>
                        <a:gd name="connsiteX2" fmla="*/ 38705 w 1562705"/>
                        <a:gd name="connsiteY2" fmla="*/ 1134534 h 1370495"/>
                        <a:gd name="connsiteX3" fmla="*/ 38705 w 1562705"/>
                        <a:gd name="connsiteY3" fmla="*/ 176591 h 1370495"/>
                        <a:gd name="connsiteX4" fmla="*/ 270934 w 1562705"/>
                        <a:gd name="connsiteY4" fmla="*/ 74991 h 1370495"/>
                        <a:gd name="connsiteX5" fmla="*/ 445105 w 1562705"/>
                        <a:gd name="connsiteY5" fmla="*/ 510420 h 1370495"/>
                        <a:gd name="connsiteX6" fmla="*/ 1156305 w 1562705"/>
                        <a:gd name="connsiteY6" fmla="*/ 553963 h 1370495"/>
                        <a:gd name="connsiteX7" fmla="*/ 1301448 w 1562705"/>
                        <a:gd name="connsiteY7" fmla="*/ 89506 h 1370495"/>
                        <a:gd name="connsiteX8" fmla="*/ 1562705 w 1562705"/>
                        <a:gd name="connsiteY8" fmla="*/ 191106 h 1370495"/>
                        <a:gd name="connsiteX9" fmla="*/ 1548191 w 1562705"/>
                        <a:gd name="connsiteY9" fmla="*/ 1134534 h 1370495"/>
                        <a:gd name="connsiteX10" fmla="*/ 1485593 w 1562705"/>
                        <a:gd name="connsiteY10" fmla="*/ 1370495 h 1370495"/>
                        <a:gd name="connsiteX0" fmla="*/ 1485593 w 1562705"/>
                        <a:gd name="connsiteY0" fmla="*/ 1370495 h 1370495"/>
                        <a:gd name="connsiteX1" fmla="*/ 109970 w 1562705"/>
                        <a:gd name="connsiteY1" fmla="*/ 1355980 h 1370495"/>
                        <a:gd name="connsiteX2" fmla="*/ 38705 w 1562705"/>
                        <a:gd name="connsiteY2" fmla="*/ 1134534 h 1370495"/>
                        <a:gd name="connsiteX3" fmla="*/ 38705 w 1562705"/>
                        <a:gd name="connsiteY3" fmla="*/ 176591 h 1370495"/>
                        <a:gd name="connsiteX4" fmla="*/ 270934 w 1562705"/>
                        <a:gd name="connsiteY4" fmla="*/ 74991 h 1370495"/>
                        <a:gd name="connsiteX5" fmla="*/ 445105 w 1562705"/>
                        <a:gd name="connsiteY5" fmla="*/ 510420 h 1370495"/>
                        <a:gd name="connsiteX6" fmla="*/ 1156305 w 1562705"/>
                        <a:gd name="connsiteY6" fmla="*/ 553963 h 1370495"/>
                        <a:gd name="connsiteX7" fmla="*/ 1301448 w 1562705"/>
                        <a:gd name="connsiteY7" fmla="*/ 89506 h 1370495"/>
                        <a:gd name="connsiteX8" fmla="*/ 1562705 w 1562705"/>
                        <a:gd name="connsiteY8" fmla="*/ 191106 h 1370495"/>
                        <a:gd name="connsiteX9" fmla="*/ 1548191 w 1562705"/>
                        <a:gd name="connsiteY9" fmla="*/ 1134534 h 1370495"/>
                        <a:gd name="connsiteX10" fmla="*/ 1485593 w 1562705"/>
                        <a:gd name="connsiteY10" fmla="*/ 1370495 h 1370495"/>
                        <a:gd name="connsiteX0" fmla="*/ 1485593 w 1562705"/>
                        <a:gd name="connsiteY0" fmla="*/ 1351142 h 1351142"/>
                        <a:gd name="connsiteX1" fmla="*/ 109970 w 1562705"/>
                        <a:gd name="connsiteY1" fmla="*/ 1336627 h 1351142"/>
                        <a:gd name="connsiteX2" fmla="*/ 38705 w 1562705"/>
                        <a:gd name="connsiteY2" fmla="*/ 1115181 h 1351142"/>
                        <a:gd name="connsiteX3" fmla="*/ 38705 w 1562705"/>
                        <a:gd name="connsiteY3" fmla="*/ 157238 h 1351142"/>
                        <a:gd name="connsiteX4" fmla="*/ 270934 w 1562705"/>
                        <a:gd name="connsiteY4" fmla="*/ 55638 h 1351142"/>
                        <a:gd name="connsiteX5" fmla="*/ 445105 w 1562705"/>
                        <a:gd name="connsiteY5" fmla="*/ 491067 h 1351142"/>
                        <a:gd name="connsiteX6" fmla="*/ 1156305 w 1562705"/>
                        <a:gd name="connsiteY6" fmla="*/ 534610 h 1351142"/>
                        <a:gd name="connsiteX7" fmla="*/ 1301448 w 1562705"/>
                        <a:gd name="connsiteY7" fmla="*/ 70153 h 1351142"/>
                        <a:gd name="connsiteX8" fmla="*/ 1562705 w 1562705"/>
                        <a:gd name="connsiteY8" fmla="*/ 171753 h 1351142"/>
                        <a:gd name="connsiteX9" fmla="*/ 1548191 w 1562705"/>
                        <a:gd name="connsiteY9" fmla="*/ 1115181 h 1351142"/>
                        <a:gd name="connsiteX10" fmla="*/ 1485593 w 1562705"/>
                        <a:gd name="connsiteY10" fmla="*/ 1351142 h 1351142"/>
                        <a:gd name="connsiteX0" fmla="*/ 1485593 w 1562705"/>
                        <a:gd name="connsiteY0" fmla="*/ 1295504 h 1295504"/>
                        <a:gd name="connsiteX1" fmla="*/ 109970 w 1562705"/>
                        <a:gd name="connsiteY1" fmla="*/ 1280989 h 1295504"/>
                        <a:gd name="connsiteX2" fmla="*/ 38705 w 1562705"/>
                        <a:gd name="connsiteY2" fmla="*/ 1059543 h 1295504"/>
                        <a:gd name="connsiteX3" fmla="*/ 38705 w 1562705"/>
                        <a:gd name="connsiteY3" fmla="*/ 101600 h 1295504"/>
                        <a:gd name="connsiteX4" fmla="*/ 270934 w 1562705"/>
                        <a:gd name="connsiteY4" fmla="*/ 0 h 1295504"/>
                        <a:gd name="connsiteX5" fmla="*/ 445105 w 1562705"/>
                        <a:gd name="connsiteY5" fmla="*/ 435429 h 1295504"/>
                        <a:gd name="connsiteX6" fmla="*/ 1156305 w 1562705"/>
                        <a:gd name="connsiteY6" fmla="*/ 478972 h 1295504"/>
                        <a:gd name="connsiteX7" fmla="*/ 1301448 w 1562705"/>
                        <a:gd name="connsiteY7" fmla="*/ 14515 h 1295504"/>
                        <a:gd name="connsiteX8" fmla="*/ 1562705 w 1562705"/>
                        <a:gd name="connsiteY8" fmla="*/ 116115 h 1295504"/>
                        <a:gd name="connsiteX9" fmla="*/ 1548191 w 1562705"/>
                        <a:gd name="connsiteY9" fmla="*/ 1059543 h 1295504"/>
                        <a:gd name="connsiteX10" fmla="*/ 1485593 w 1562705"/>
                        <a:gd name="connsiteY10" fmla="*/ 1295504 h 1295504"/>
                        <a:gd name="connsiteX0" fmla="*/ 1485593 w 1562705"/>
                        <a:gd name="connsiteY0" fmla="*/ 1295504 h 1295504"/>
                        <a:gd name="connsiteX1" fmla="*/ 109970 w 1562705"/>
                        <a:gd name="connsiteY1" fmla="*/ 1280989 h 1295504"/>
                        <a:gd name="connsiteX2" fmla="*/ 38705 w 1562705"/>
                        <a:gd name="connsiteY2" fmla="*/ 1059543 h 1295504"/>
                        <a:gd name="connsiteX3" fmla="*/ 38705 w 1562705"/>
                        <a:gd name="connsiteY3" fmla="*/ 101600 h 1295504"/>
                        <a:gd name="connsiteX4" fmla="*/ 270934 w 1562705"/>
                        <a:gd name="connsiteY4" fmla="*/ 0 h 1295504"/>
                        <a:gd name="connsiteX5" fmla="*/ 445105 w 1562705"/>
                        <a:gd name="connsiteY5" fmla="*/ 435429 h 1295504"/>
                        <a:gd name="connsiteX6" fmla="*/ 1156305 w 1562705"/>
                        <a:gd name="connsiteY6" fmla="*/ 478972 h 1295504"/>
                        <a:gd name="connsiteX7" fmla="*/ 1301448 w 1562705"/>
                        <a:gd name="connsiteY7" fmla="*/ 14515 h 1295504"/>
                        <a:gd name="connsiteX8" fmla="*/ 1562705 w 1562705"/>
                        <a:gd name="connsiteY8" fmla="*/ 116115 h 1295504"/>
                        <a:gd name="connsiteX9" fmla="*/ 1548191 w 1562705"/>
                        <a:gd name="connsiteY9" fmla="*/ 1059543 h 1295504"/>
                        <a:gd name="connsiteX10" fmla="*/ 1485593 w 1562705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0 w 1524000"/>
                        <a:gd name="connsiteY3" fmla="*/ 101600 h 1295504"/>
                        <a:gd name="connsiteX4" fmla="*/ 232229 w 1524000"/>
                        <a:gd name="connsiteY4" fmla="*/ 0 h 1295504"/>
                        <a:gd name="connsiteX5" fmla="*/ 406400 w 1524000"/>
                        <a:gd name="connsiteY5" fmla="*/ 435429 h 1295504"/>
                        <a:gd name="connsiteX6" fmla="*/ 1117600 w 1524000"/>
                        <a:gd name="connsiteY6" fmla="*/ 478972 h 1295504"/>
                        <a:gd name="connsiteX7" fmla="*/ 1262743 w 1524000"/>
                        <a:gd name="connsiteY7" fmla="*/ 14515 h 1295504"/>
                        <a:gd name="connsiteX8" fmla="*/ 1524000 w 1524000"/>
                        <a:gd name="connsiteY8" fmla="*/ 116115 h 1295504"/>
                        <a:gd name="connsiteX9" fmla="*/ 1509486 w 1524000"/>
                        <a:gd name="connsiteY9" fmla="*/ 1059543 h 1295504"/>
                        <a:gd name="connsiteX10" fmla="*/ 1446888 w 1524000"/>
                        <a:gd name="connsiteY10" fmla="*/ 1295504 h 1295504"/>
                        <a:gd name="connsiteX0" fmla="*/ 1446888 w 1524000"/>
                        <a:gd name="connsiteY0" fmla="*/ 1295504 h 1295504"/>
                        <a:gd name="connsiteX1" fmla="*/ 71265 w 1524000"/>
                        <a:gd name="connsiteY1" fmla="*/ 1280989 h 1295504"/>
                        <a:gd name="connsiteX2" fmla="*/ 0 w 1524000"/>
                        <a:gd name="connsiteY2" fmla="*/ 1059543 h 1295504"/>
                        <a:gd name="connsiteX3" fmla="*/ 232229 w 1524000"/>
                        <a:gd name="connsiteY3" fmla="*/ 0 h 1295504"/>
                        <a:gd name="connsiteX4" fmla="*/ 406400 w 1524000"/>
                        <a:gd name="connsiteY4" fmla="*/ 435429 h 1295504"/>
                        <a:gd name="connsiteX5" fmla="*/ 1117600 w 1524000"/>
                        <a:gd name="connsiteY5" fmla="*/ 478972 h 1295504"/>
                        <a:gd name="connsiteX6" fmla="*/ 1262743 w 1524000"/>
                        <a:gd name="connsiteY6" fmla="*/ 14515 h 1295504"/>
                        <a:gd name="connsiteX7" fmla="*/ 1524000 w 1524000"/>
                        <a:gd name="connsiteY7" fmla="*/ 116115 h 1295504"/>
                        <a:gd name="connsiteX8" fmla="*/ 1509486 w 1524000"/>
                        <a:gd name="connsiteY8" fmla="*/ 1059543 h 1295504"/>
                        <a:gd name="connsiteX9" fmla="*/ 1446888 w 1524000"/>
                        <a:gd name="connsiteY9" fmla="*/ 1295504 h 1295504"/>
                        <a:gd name="connsiteX0" fmla="*/ 1446888 w 1524000"/>
                        <a:gd name="connsiteY0" fmla="*/ 1280989 h 1280989"/>
                        <a:gd name="connsiteX1" fmla="*/ 71265 w 1524000"/>
                        <a:gd name="connsiteY1" fmla="*/ 1266474 h 1280989"/>
                        <a:gd name="connsiteX2" fmla="*/ 0 w 1524000"/>
                        <a:gd name="connsiteY2" fmla="*/ 1045028 h 1280989"/>
                        <a:gd name="connsiteX3" fmla="*/ 406400 w 1524000"/>
                        <a:gd name="connsiteY3" fmla="*/ 420914 h 1280989"/>
                        <a:gd name="connsiteX4" fmla="*/ 1117600 w 1524000"/>
                        <a:gd name="connsiteY4" fmla="*/ 464457 h 1280989"/>
                        <a:gd name="connsiteX5" fmla="*/ 1262743 w 1524000"/>
                        <a:gd name="connsiteY5" fmla="*/ 0 h 1280989"/>
                        <a:gd name="connsiteX6" fmla="*/ 1524000 w 1524000"/>
                        <a:gd name="connsiteY6" fmla="*/ 101600 h 1280989"/>
                        <a:gd name="connsiteX7" fmla="*/ 1509486 w 1524000"/>
                        <a:gd name="connsiteY7" fmla="*/ 1045028 h 1280989"/>
                        <a:gd name="connsiteX8" fmla="*/ 1446888 w 1524000"/>
                        <a:gd name="connsiteY8" fmla="*/ 1280989 h 1280989"/>
                        <a:gd name="connsiteX0" fmla="*/ 1446888 w 1524000"/>
                        <a:gd name="connsiteY0" fmla="*/ 1280989 h 1280989"/>
                        <a:gd name="connsiteX1" fmla="*/ 71265 w 1524000"/>
                        <a:gd name="connsiteY1" fmla="*/ 1266474 h 1280989"/>
                        <a:gd name="connsiteX2" fmla="*/ 0 w 1524000"/>
                        <a:gd name="connsiteY2" fmla="*/ 1045028 h 1280989"/>
                        <a:gd name="connsiteX3" fmla="*/ 406400 w 1524000"/>
                        <a:gd name="connsiteY3" fmla="*/ 420914 h 1280989"/>
                        <a:gd name="connsiteX4" fmla="*/ 1117600 w 1524000"/>
                        <a:gd name="connsiteY4" fmla="*/ 464457 h 1280989"/>
                        <a:gd name="connsiteX5" fmla="*/ 1262743 w 1524000"/>
                        <a:gd name="connsiteY5" fmla="*/ 0 h 1280989"/>
                        <a:gd name="connsiteX6" fmla="*/ 1524000 w 1524000"/>
                        <a:gd name="connsiteY6" fmla="*/ 101600 h 1280989"/>
                        <a:gd name="connsiteX7" fmla="*/ 1509486 w 1524000"/>
                        <a:gd name="connsiteY7" fmla="*/ 1045028 h 1280989"/>
                        <a:gd name="connsiteX8" fmla="*/ 1446888 w 1524000"/>
                        <a:gd name="connsiteY8" fmla="*/ 1280989 h 1280989"/>
                        <a:gd name="connsiteX0" fmla="*/ 1446888 w 1524000"/>
                        <a:gd name="connsiteY0" fmla="*/ 1280989 h 1280989"/>
                        <a:gd name="connsiteX1" fmla="*/ 71265 w 1524000"/>
                        <a:gd name="connsiteY1" fmla="*/ 1266474 h 1280989"/>
                        <a:gd name="connsiteX2" fmla="*/ 0 w 1524000"/>
                        <a:gd name="connsiteY2" fmla="*/ 1045028 h 1280989"/>
                        <a:gd name="connsiteX3" fmla="*/ 406400 w 1524000"/>
                        <a:gd name="connsiteY3" fmla="*/ 420914 h 1280989"/>
                        <a:gd name="connsiteX4" fmla="*/ 1117600 w 1524000"/>
                        <a:gd name="connsiteY4" fmla="*/ 464457 h 1280989"/>
                        <a:gd name="connsiteX5" fmla="*/ 1262743 w 1524000"/>
                        <a:gd name="connsiteY5" fmla="*/ 0 h 1280989"/>
                        <a:gd name="connsiteX6" fmla="*/ 1524000 w 1524000"/>
                        <a:gd name="connsiteY6" fmla="*/ 101600 h 1280989"/>
                        <a:gd name="connsiteX7" fmla="*/ 1509486 w 1524000"/>
                        <a:gd name="connsiteY7" fmla="*/ 1045028 h 1280989"/>
                        <a:gd name="connsiteX8" fmla="*/ 1446888 w 1524000"/>
                        <a:gd name="connsiteY8" fmla="*/ 1280989 h 1280989"/>
                        <a:gd name="connsiteX0" fmla="*/ 1549038 w 1626150"/>
                        <a:gd name="connsiteY0" fmla="*/ 1280989 h 1280989"/>
                        <a:gd name="connsiteX1" fmla="*/ 173415 w 1626150"/>
                        <a:gd name="connsiteY1" fmla="*/ 1266474 h 1280989"/>
                        <a:gd name="connsiteX2" fmla="*/ 508550 w 1626150"/>
                        <a:gd name="connsiteY2" fmla="*/ 420914 h 1280989"/>
                        <a:gd name="connsiteX3" fmla="*/ 1219750 w 1626150"/>
                        <a:gd name="connsiteY3" fmla="*/ 464457 h 1280989"/>
                        <a:gd name="connsiteX4" fmla="*/ 1364893 w 1626150"/>
                        <a:gd name="connsiteY4" fmla="*/ 0 h 1280989"/>
                        <a:gd name="connsiteX5" fmla="*/ 1626150 w 1626150"/>
                        <a:gd name="connsiteY5" fmla="*/ 101600 h 1280989"/>
                        <a:gd name="connsiteX6" fmla="*/ 1611636 w 1626150"/>
                        <a:gd name="connsiteY6" fmla="*/ 1045028 h 1280989"/>
                        <a:gd name="connsiteX7" fmla="*/ 1549038 w 1626150"/>
                        <a:gd name="connsiteY7" fmla="*/ 1280989 h 1280989"/>
                        <a:gd name="connsiteX0" fmla="*/ 1214877 w 1291989"/>
                        <a:gd name="connsiteY0" fmla="*/ 1280989 h 1280989"/>
                        <a:gd name="connsiteX1" fmla="*/ 528304 w 1291989"/>
                        <a:gd name="connsiteY1" fmla="*/ 967452 h 1280989"/>
                        <a:gd name="connsiteX2" fmla="*/ 174389 w 1291989"/>
                        <a:gd name="connsiteY2" fmla="*/ 420914 h 1280989"/>
                        <a:gd name="connsiteX3" fmla="*/ 885589 w 1291989"/>
                        <a:gd name="connsiteY3" fmla="*/ 464457 h 1280989"/>
                        <a:gd name="connsiteX4" fmla="*/ 1030732 w 1291989"/>
                        <a:gd name="connsiteY4" fmla="*/ 0 h 1280989"/>
                        <a:gd name="connsiteX5" fmla="*/ 1291989 w 1291989"/>
                        <a:gd name="connsiteY5" fmla="*/ 101600 h 1280989"/>
                        <a:gd name="connsiteX6" fmla="*/ 1277475 w 1291989"/>
                        <a:gd name="connsiteY6" fmla="*/ 1045028 h 1280989"/>
                        <a:gd name="connsiteX7" fmla="*/ 1214877 w 1291989"/>
                        <a:gd name="connsiteY7" fmla="*/ 1280989 h 1280989"/>
                        <a:gd name="connsiteX0" fmla="*/ 859988 w 937100"/>
                        <a:gd name="connsiteY0" fmla="*/ 1280989 h 1280989"/>
                        <a:gd name="connsiteX1" fmla="*/ 173415 w 937100"/>
                        <a:gd name="connsiteY1" fmla="*/ 967452 h 1280989"/>
                        <a:gd name="connsiteX2" fmla="*/ 196527 w 937100"/>
                        <a:gd name="connsiteY2" fmla="*/ 251901 h 1280989"/>
                        <a:gd name="connsiteX3" fmla="*/ 530700 w 937100"/>
                        <a:gd name="connsiteY3" fmla="*/ 464457 h 1280989"/>
                        <a:gd name="connsiteX4" fmla="*/ 675843 w 937100"/>
                        <a:gd name="connsiteY4" fmla="*/ 0 h 1280989"/>
                        <a:gd name="connsiteX5" fmla="*/ 937100 w 937100"/>
                        <a:gd name="connsiteY5" fmla="*/ 101600 h 1280989"/>
                        <a:gd name="connsiteX6" fmla="*/ 922586 w 937100"/>
                        <a:gd name="connsiteY6" fmla="*/ 1045028 h 1280989"/>
                        <a:gd name="connsiteX7" fmla="*/ 859988 w 937100"/>
                        <a:gd name="connsiteY7" fmla="*/ 1280989 h 1280989"/>
                        <a:gd name="connsiteX0" fmla="*/ 859988 w 937100"/>
                        <a:gd name="connsiteY0" fmla="*/ 1280989 h 1280989"/>
                        <a:gd name="connsiteX1" fmla="*/ 173415 w 937100"/>
                        <a:gd name="connsiteY1" fmla="*/ 967452 h 1280989"/>
                        <a:gd name="connsiteX2" fmla="*/ 196527 w 937100"/>
                        <a:gd name="connsiteY2" fmla="*/ 251901 h 1280989"/>
                        <a:gd name="connsiteX3" fmla="*/ 606900 w 937100"/>
                        <a:gd name="connsiteY3" fmla="*/ 235857 h 1280989"/>
                        <a:gd name="connsiteX4" fmla="*/ 675843 w 937100"/>
                        <a:gd name="connsiteY4" fmla="*/ 0 h 1280989"/>
                        <a:gd name="connsiteX5" fmla="*/ 937100 w 937100"/>
                        <a:gd name="connsiteY5" fmla="*/ 101600 h 1280989"/>
                        <a:gd name="connsiteX6" fmla="*/ 922586 w 937100"/>
                        <a:gd name="connsiteY6" fmla="*/ 1045028 h 1280989"/>
                        <a:gd name="connsiteX7" fmla="*/ 859988 w 937100"/>
                        <a:gd name="connsiteY7" fmla="*/ 1280989 h 1280989"/>
                        <a:gd name="connsiteX0" fmla="*/ 837850 w 914962"/>
                        <a:gd name="connsiteY0" fmla="*/ 1280989 h 1280989"/>
                        <a:gd name="connsiteX1" fmla="*/ 151277 w 914962"/>
                        <a:gd name="connsiteY1" fmla="*/ 967452 h 1280989"/>
                        <a:gd name="connsiteX2" fmla="*/ 174389 w 914962"/>
                        <a:gd name="connsiteY2" fmla="*/ 251901 h 1280989"/>
                        <a:gd name="connsiteX3" fmla="*/ 584762 w 914962"/>
                        <a:gd name="connsiteY3" fmla="*/ 235857 h 1280989"/>
                        <a:gd name="connsiteX4" fmla="*/ 653705 w 914962"/>
                        <a:gd name="connsiteY4" fmla="*/ 0 h 1280989"/>
                        <a:gd name="connsiteX5" fmla="*/ 914962 w 914962"/>
                        <a:gd name="connsiteY5" fmla="*/ 101600 h 1280989"/>
                        <a:gd name="connsiteX6" fmla="*/ 900448 w 914962"/>
                        <a:gd name="connsiteY6" fmla="*/ 1045028 h 1280989"/>
                        <a:gd name="connsiteX7" fmla="*/ 837850 w 914962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  <a:gd name="connsiteX0" fmla="*/ 686573 w 763685"/>
                        <a:gd name="connsiteY0" fmla="*/ 1280989 h 1280989"/>
                        <a:gd name="connsiteX1" fmla="*/ 0 w 763685"/>
                        <a:gd name="connsiteY1" fmla="*/ 967452 h 1280989"/>
                        <a:gd name="connsiteX2" fmla="*/ 23112 w 763685"/>
                        <a:gd name="connsiteY2" fmla="*/ 251901 h 1280989"/>
                        <a:gd name="connsiteX3" fmla="*/ 433485 w 763685"/>
                        <a:gd name="connsiteY3" fmla="*/ 235857 h 1280989"/>
                        <a:gd name="connsiteX4" fmla="*/ 502428 w 763685"/>
                        <a:gd name="connsiteY4" fmla="*/ 0 h 1280989"/>
                        <a:gd name="connsiteX5" fmla="*/ 763685 w 763685"/>
                        <a:gd name="connsiteY5" fmla="*/ 101600 h 1280989"/>
                        <a:gd name="connsiteX6" fmla="*/ 749171 w 763685"/>
                        <a:gd name="connsiteY6" fmla="*/ 1045028 h 1280989"/>
                        <a:gd name="connsiteX7" fmla="*/ 686573 w 763685"/>
                        <a:gd name="connsiteY7" fmla="*/ 1280989 h 12809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763685" h="1280989">
                          <a:moveTo>
                            <a:pt x="686573" y="1280989"/>
                          </a:moveTo>
                          <a:cubicBezTo>
                            <a:pt x="554216" y="1200218"/>
                            <a:pt x="545647" y="1024406"/>
                            <a:pt x="0" y="967452"/>
                          </a:cubicBezTo>
                          <a:cubicBezTo>
                            <a:pt x="6070" y="786187"/>
                            <a:pt x="2206" y="423489"/>
                            <a:pt x="23112" y="251901"/>
                          </a:cubicBezTo>
                          <a:cubicBezTo>
                            <a:pt x="216633" y="250940"/>
                            <a:pt x="294192" y="240835"/>
                            <a:pt x="433485" y="235857"/>
                          </a:cubicBezTo>
                          <a:cubicBezTo>
                            <a:pt x="471979" y="90064"/>
                            <a:pt x="466206" y="112259"/>
                            <a:pt x="502428" y="0"/>
                          </a:cubicBezTo>
                          <a:cubicBezTo>
                            <a:pt x="672001" y="62311"/>
                            <a:pt x="671279" y="63578"/>
                            <a:pt x="763685" y="101600"/>
                          </a:cubicBezTo>
                          <a:cubicBezTo>
                            <a:pt x="670466" y="502565"/>
                            <a:pt x="661379" y="842131"/>
                            <a:pt x="749171" y="1045028"/>
                          </a:cubicBezTo>
                          <a:cubicBezTo>
                            <a:pt x="714038" y="1190589"/>
                            <a:pt x="741374" y="1072841"/>
                            <a:pt x="686573" y="1280989"/>
                          </a:cubicBezTo>
                          <a:close/>
                        </a:path>
                      </a:pathLst>
                    </a:custGeom>
                    <a:noFill/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  <p:cxnSp>
                  <p:nvCxnSpPr>
                    <p:cNvPr id="86" name="Straight Arrow Connector 85"/>
                    <p:cNvCxnSpPr/>
                    <p:nvPr/>
                  </p:nvCxnSpPr>
                  <p:spPr>
                    <a:xfrm rot="5400000">
                      <a:off x="7735094" y="3847306"/>
                      <a:ext cx="533400" cy="1588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headEnd type="arrow"/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sp>
                <p:nvSpPr>
                  <p:cNvPr id="84" name="Rectangle 83"/>
                  <p:cNvSpPr/>
                  <p:nvPr/>
                </p:nvSpPr>
                <p:spPr>
                  <a:xfrm>
                    <a:off x="7492472" y="2588057"/>
                    <a:ext cx="1268296" cy="369332"/>
                  </a:xfrm>
                  <a:prstGeom prst="rect">
                    <a:avLst/>
                  </a:prstGeom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US" dirty="0" err="1" smtClean="0">
                        <a:latin typeface="Times New Roman" pitchFamily="18" charset="0"/>
                        <a:cs typeface="Times New Roman" pitchFamily="18" charset="0"/>
                      </a:rPr>
                      <a:t>Nẹp</a:t>
                    </a:r>
                    <a:r>
                      <a:rPr lang="en-US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dirty="0" err="1" smtClean="0">
                        <a:latin typeface="Times New Roman" pitchFamily="18" charset="0"/>
                        <a:cs typeface="Times New Roman" pitchFamily="18" charset="0"/>
                      </a:rPr>
                      <a:t>cổ</a:t>
                    </a:r>
                    <a:r>
                      <a:rPr lang="en-US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dirty="0" err="1" smtClean="0">
                        <a:latin typeface="Times New Roman" pitchFamily="18" charset="0"/>
                        <a:cs typeface="Times New Roman" pitchFamily="18" charset="0"/>
                      </a:rPr>
                      <a:t>sau</a:t>
                    </a:r>
                    <a:r>
                      <a:rPr lang="en-US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endParaRPr lang="en-US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  <p:sp>
              <p:nvSpPr>
                <p:cNvPr id="82" name="Freeform 61"/>
                <p:cNvSpPr/>
                <p:nvPr/>
              </p:nvSpPr>
              <p:spPr>
                <a:xfrm rot="16200000" flipV="1">
                  <a:off x="6811852" y="4465748"/>
                  <a:ext cx="763685" cy="1280989"/>
                </a:xfrm>
                <a:custGeom>
                  <a:avLst/>
                  <a:gdLst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540934 w 1775582"/>
                    <a:gd name="connsiteY0" fmla="*/ 1468363 h 1521582"/>
                    <a:gd name="connsiteX1" fmla="*/ 234648 w 1775582"/>
                    <a:gd name="connsiteY1" fmla="*/ 1453848 h 1521582"/>
                    <a:gd name="connsiteX2" fmla="*/ 133048 w 1775582"/>
                    <a:gd name="connsiteY2" fmla="*/ 1134534 h 1521582"/>
                    <a:gd name="connsiteX3" fmla="*/ 133048 w 1775582"/>
                    <a:gd name="connsiteY3" fmla="*/ 176591 h 1521582"/>
                    <a:gd name="connsiteX4" fmla="*/ 365277 w 1775582"/>
                    <a:gd name="connsiteY4" fmla="*/ 74991 h 1521582"/>
                    <a:gd name="connsiteX5" fmla="*/ 539448 w 1775582"/>
                    <a:gd name="connsiteY5" fmla="*/ 510420 h 1521582"/>
                    <a:gd name="connsiteX6" fmla="*/ 1250648 w 1775582"/>
                    <a:gd name="connsiteY6" fmla="*/ 553963 h 1521582"/>
                    <a:gd name="connsiteX7" fmla="*/ 1395791 w 1775582"/>
                    <a:gd name="connsiteY7" fmla="*/ 89506 h 1521582"/>
                    <a:gd name="connsiteX8" fmla="*/ 1657048 w 1775582"/>
                    <a:gd name="connsiteY8" fmla="*/ 191106 h 1521582"/>
                    <a:gd name="connsiteX9" fmla="*/ 1642534 w 1775582"/>
                    <a:gd name="connsiteY9" fmla="*/ 1134534 h 1521582"/>
                    <a:gd name="connsiteX10" fmla="*/ 1540934 w 1775582"/>
                    <a:gd name="connsiteY10" fmla="*/ 1468363 h 1521582"/>
                    <a:gd name="connsiteX0" fmla="*/ 1446591 w 1681239"/>
                    <a:gd name="connsiteY0" fmla="*/ 1468363 h 1521582"/>
                    <a:gd name="connsiteX1" fmla="*/ 140305 w 1681239"/>
                    <a:gd name="connsiteY1" fmla="*/ 1453848 h 1521582"/>
                    <a:gd name="connsiteX2" fmla="*/ 38705 w 1681239"/>
                    <a:gd name="connsiteY2" fmla="*/ 1134534 h 1521582"/>
                    <a:gd name="connsiteX3" fmla="*/ 38705 w 1681239"/>
                    <a:gd name="connsiteY3" fmla="*/ 176591 h 1521582"/>
                    <a:gd name="connsiteX4" fmla="*/ 270934 w 1681239"/>
                    <a:gd name="connsiteY4" fmla="*/ 74991 h 1521582"/>
                    <a:gd name="connsiteX5" fmla="*/ 445105 w 1681239"/>
                    <a:gd name="connsiteY5" fmla="*/ 510420 h 1521582"/>
                    <a:gd name="connsiteX6" fmla="*/ 1156305 w 1681239"/>
                    <a:gd name="connsiteY6" fmla="*/ 553963 h 1521582"/>
                    <a:gd name="connsiteX7" fmla="*/ 1301448 w 1681239"/>
                    <a:gd name="connsiteY7" fmla="*/ 89506 h 1521582"/>
                    <a:gd name="connsiteX8" fmla="*/ 1562705 w 1681239"/>
                    <a:gd name="connsiteY8" fmla="*/ 191106 h 1521582"/>
                    <a:gd name="connsiteX9" fmla="*/ 1548191 w 1681239"/>
                    <a:gd name="connsiteY9" fmla="*/ 1134534 h 1521582"/>
                    <a:gd name="connsiteX10" fmla="*/ 1446591 w 1681239"/>
                    <a:gd name="connsiteY10" fmla="*/ 1468363 h 1521582"/>
                    <a:gd name="connsiteX0" fmla="*/ 1446591 w 1681239"/>
                    <a:gd name="connsiteY0" fmla="*/ 1468363 h 1521582"/>
                    <a:gd name="connsiteX1" fmla="*/ 140305 w 1681239"/>
                    <a:gd name="connsiteY1" fmla="*/ 1453848 h 1521582"/>
                    <a:gd name="connsiteX2" fmla="*/ 38705 w 1681239"/>
                    <a:gd name="connsiteY2" fmla="*/ 1134534 h 1521582"/>
                    <a:gd name="connsiteX3" fmla="*/ 38705 w 1681239"/>
                    <a:gd name="connsiteY3" fmla="*/ 176591 h 1521582"/>
                    <a:gd name="connsiteX4" fmla="*/ 270934 w 1681239"/>
                    <a:gd name="connsiteY4" fmla="*/ 74991 h 1521582"/>
                    <a:gd name="connsiteX5" fmla="*/ 445105 w 1681239"/>
                    <a:gd name="connsiteY5" fmla="*/ 510420 h 1521582"/>
                    <a:gd name="connsiteX6" fmla="*/ 1156305 w 1681239"/>
                    <a:gd name="connsiteY6" fmla="*/ 553963 h 1521582"/>
                    <a:gd name="connsiteX7" fmla="*/ 1301448 w 1681239"/>
                    <a:gd name="connsiteY7" fmla="*/ 89506 h 1521582"/>
                    <a:gd name="connsiteX8" fmla="*/ 1562705 w 1681239"/>
                    <a:gd name="connsiteY8" fmla="*/ 191106 h 1521582"/>
                    <a:gd name="connsiteX9" fmla="*/ 1548191 w 1681239"/>
                    <a:gd name="connsiteY9" fmla="*/ 1134534 h 1521582"/>
                    <a:gd name="connsiteX10" fmla="*/ 1446591 w 168123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521582"/>
                    <a:gd name="connsiteX1" fmla="*/ 140305 w 1603829"/>
                    <a:gd name="connsiteY1" fmla="*/ 1453848 h 1521582"/>
                    <a:gd name="connsiteX2" fmla="*/ 38705 w 1603829"/>
                    <a:gd name="connsiteY2" fmla="*/ 1134534 h 1521582"/>
                    <a:gd name="connsiteX3" fmla="*/ 38705 w 1603829"/>
                    <a:gd name="connsiteY3" fmla="*/ 176591 h 1521582"/>
                    <a:gd name="connsiteX4" fmla="*/ 270934 w 1603829"/>
                    <a:gd name="connsiteY4" fmla="*/ 74991 h 1521582"/>
                    <a:gd name="connsiteX5" fmla="*/ 445105 w 1603829"/>
                    <a:gd name="connsiteY5" fmla="*/ 510420 h 1521582"/>
                    <a:gd name="connsiteX6" fmla="*/ 1156305 w 1603829"/>
                    <a:gd name="connsiteY6" fmla="*/ 553963 h 1521582"/>
                    <a:gd name="connsiteX7" fmla="*/ 1301448 w 1603829"/>
                    <a:gd name="connsiteY7" fmla="*/ 89506 h 1521582"/>
                    <a:gd name="connsiteX8" fmla="*/ 1562705 w 1603829"/>
                    <a:gd name="connsiteY8" fmla="*/ 191106 h 1521582"/>
                    <a:gd name="connsiteX9" fmla="*/ 1548191 w 1603829"/>
                    <a:gd name="connsiteY9" fmla="*/ 1134534 h 1521582"/>
                    <a:gd name="connsiteX10" fmla="*/ 1446591 w 1603829"/>
                    <a:gd name="connsiteY10" fmla="*/ 1468363 h 1521582"/>
                    <a:gd name="connsiteX0" fmla="*/ 1446591 w 1603829"/>
                    <a:gd name="connsiteY0" fmla="*/ 1468363 h 1468363"/>
                    <a:gd name="connsiteX1" fmla="*/ 140305 w 1603829"/>
                    <a:gd name="connsiteY1" fmla="*/ 1453848 h 1468363"/>
                    <a:gd name="connsiteX2" fmla="*/ 38705 w 1603829"/>
                    <a:gd name="connsiteY2" fmla="*/ 1134534 h 1468363"/>
                    <a:gd name="connsiteX3" fmla="*/ 38705 w 1603829"/>
                    <a:gd name="connsiteY3" fmla="*/ 176591 h 1468363"/>
                    <a:gd name="connsiteX4" fmla="*/ 270934 w 1603829"/>
                    <a:gd name="connsiteY4" fmla="*/ 74991 h 1468363"/>
                    <a:gd name="connsiteX5" fmla="*/ 445105 w 1603829"/>
                    <a:gd name="connsiteY5" fmla="*/ 510420 h 1468363"/>
                    <a:gd name="connsiteX6" fmla="*/ 1156305 w 1603829"/>
                    <a:gd name="connsiteY6" fmla="*/ 553963 h 1468363"/>
                    <a:gd name="connsiteX7" fmla="*/ 1301448 w 1603829"/>
                    <a:gd name="connsiteY7" fmla="*/ 89506 h 1468363"/>
                    <a:gd name="connsiteX8" fmla="*/ 1562705 w 1603829"/>
                    <a:gd name="connsiteY8" fmla="*/ 191106 h 1468363"/>
                    <a:gd name="connsiteX9" fmla="*/ 1548191 w 1603829"/>
                    <a:gd name="connsiteY9" fmla="*/ 1134534 h 1468363"/>
                    <a:gd name="connsiteX10" fmla="*/ 1446591 w 1603829"/>
                    <a:gd name="connsiteY10" fmla="*/ 1468363 h 1468363"/>
                    <a:gd name="connsiteX0" fmla="*/ 1446591 w 1603829"/>
                    <a:gd name="connsiteY0" fmla="*/ 1468363 h 1468363"/>
                    <a:gd name="connsiteX1" fmla="*/ 140305 w 1603829"/>
                    <a:gd name="connsiteY1" fmla="*/ 1377648 h 1468363"/>
                    <a:gd name="connsiteX2" fmla="*/ 38705 w 1603829"/>
                    <a:gd name="connsiteY2" fmla="*/ 1134534 h 1468363"/>
                    <a:gd name="connsiteX3" fmla="*/ 38705 w 1603829"/>
                    <a:gd name="connsiteY3" fmla="*/ 176591 h 1468363"/>
                    <a:gd name="connsiteX4" fmla="*/ 270934 w 1603829"/>
                    <a:gd name="connsiteY4" fmla="*/ 74991 h 1468363"/>
                    <a:gd name="connsiteX5" fmla="*/ 445105 w 1603829"/>
                    <a:gd name="connsiteY5" fmla="*/ 510420 h 1468363"/>
                    <a:gd name="connsiteX6" fmla="*/ 1156305 w 1603829"/>
                    <a:gd name="connsiteY6" fmla="*/ 553963 h 1468363"/>
                    <a:gd name="connsiteX7" fmla="*/ 1301448 w 1603829"/>
                    <a:gd name="connsiteY7" fmla="*/ 89506 h 1468363"/>
                    <a:gd name="connsiteX8" fmla="*/ 1562705 w 1603829"/>
                    <a:gd name="connsiteY8" fmla="*/ 191106 h 1468363"/>
                    <a:gd name="connsiteX9" fmla="*/ 1548191 w 1603829"/>
                    <a:gd name="connsiteY9" fmla="*/ 1134534 h 1468363"/>
                    <a:gd name="connsiteX10" fmla="*/ 1446591 w 1603829"/>
                    <a:gd name="connsiteY10" fmla="*/ 1468363 h 1468363"/>
                    <a:gd name="connsiteX0" fmla="*/ 1446591 w 1603829"/>
                    <a:gd name="connsiteY0" fmla="*/ 1392163 h 1392163"/>
                    <a:gd name="connsiteX1" fmla="*/ 140305 w 1603829"/>
                    <a:gd name="connsiteY1" fmla="*/ 1377648 h 1392163"/>
                    <a:gd name="connsiteX2" fmla="*/ 38705 w 1603829"/>
                    <a:gd name="connsiteY2" fmla="*/ 1134534 h 1392163"/>
                    <a:gd name="connsiteX3" fmla="*/ 38705 w 1603829"/>
                    <a:gd name="connsiteY3" fmla="*/ 176591 h 1392163"/>
                    <a:gd name="connsiteX4" fmla="*/ 270934 w 1603829"/>
                    <a:gd name="connsiteY4" fmla="*/ 74991 h 1392163"/>
                    <a:gd name="connsiteX5" fmla="*/ 445105 w 1603829"/>
                    <a:gd name="connsiteY5" fmla="*/ 510420 h 1392163"/>
                    <a:gd name="connsiteX6" fmla="*/ 1156305 w 1603829"/>
                    <a:gd name="connsiteY6" fmla="*/ 553963 h 1392163"/>
                    <a:gd name="connsiteX7" fmla="*/ 1301448 w 1603829"/>
                    <a:gd name="connsiteY7" fmla="*/ 89506 h 1392163"/>
                    <a:gd name="connsiteX8" fmla="*/ 1562705 w 1603829"/>
                    <a:gd name="connsiteY8" fmla="*/ 191106 h 1392163"/>
                    <a:gd name="connsiteX9" fmla="*/ 1548191 w 1603829"/>
                    <a:gd name="connsiteY9" fmla="*/ 1134534 h 1392163"/>
                    <a:gd name="connsiteX10" fmla="*/ 1446591 w 1603829"/>
                    <a:gd name="connsiteY10" fmla="*/ 1392163 h 1392163"/>
                    <a:gd name="connsiteX0" fmla="*/ 1446591 w 1603829"/>
                    <a:gd name="connsiteY0" fmla="*/ 1392163 h 1392163"/>
                    <a:gd name="connsiteX1" fmla="*/ 140305 w 1603829"/>
                    <a:gd name="connsiteY1" fmla="*/ 1377648 h 1392163"/>
                    <a:gd name="connsiteX2" fmla="*/ 38705 w 1603829"/>
                    <a:gd name="connsiteY2" fmla="*/ 1134534 h 1392163"/>
                    <a:gd name="connsiteX3" fmla="*/ 38705 w 1603829"/>
                    <a:gd name="connsiteY3" fmla="*/ 176591 h 1392163"/>
                    <a:gd name="connsiteX4" fmla="*/ 270934 w 1603829"/>
                    <a:gd name="connsiteY4" fmla="*/ 74991 h 1392163"/>
                    <a:gd name="connsiteX5" fmla="*/ 445105 w 1603829"/>
                    <a:gd name="connsiteY5" fmla="*/ 510420 h 1392163"/>
                    <a:gd name="connsiteX6" fmla="*/ 1156305 w 1603829"/>
                    <a:gd name="connsiteY6" fmla="*/ 553963 h 1392163"/>
                    <a:gd name="connsiteX7" fmla="*/ 1301448 w 1603829"/>
                    <a:gd name="connsiteY7" fmla="*/ 89506 h 1392163"/>
                    <a:gd name="connsiteX8" fmla="*/ 1562705 w 1603829"/>
                    <a:gd name="connsiteY8" fmla="*/ 191106 h 1392163"/>
                    <a:gd name="connsiteX9" fmla="*/ 1548191 w 1603829"/>
                    <a:gd name="connsiteY9" fmla="*/ 1134534 h 1392163"/>
                    <a:gd name="connsiteX10" fmla="*/ 1446591 w 1603829"/>
                    <a:gd name="connsiteY10" fmla="*/ 1392163 h 1392163"/>
                    <a:gd name="connsiteX0" fmla="*/ 1485593 w 1603829"/>
                    <a:gd name="connsiteY0" fmla="*/ 1370495 h 1377648"/>
                    <a:gd name="connsiteX1" fmla="*/ 140305 w 1603829"/>
                    <a:gd name="connsiteY1" fmla="*/ 1377648 h 1377648"/>
                    <a:gd name="connsiteX2" fmla="*/ 38705 w 1603829"/>
                    <a:gd name="connsiteY2" fmla="*/ 1134534 h 1377648"/>
                    <a:gd name="connsiteX3" fmla="*/ 38705 w 1603829"/>
                    <a:gd name="connsiteY3" fmla="*/ 176591 h 1377648"/>
                    <a:gd name="connsiteX4" fmla="*/ 270934 w 1603829"/>
                    <a:gd name="connsiteY4" fmla="*/ 74991 h 1377648"/>
                    <a:gd name="connsiteX5" fmla="*/ 445105 w 1603829"/>
                    <a:gd name="connsiteY5" fmla="*/ 510420 h 1377648"/>
                    <a:gd name="connsiteX6" fmla="*/ 1156305 w 1603829"/>
                    <a:gd name="connsiteY6" fmla="*/ 553963 h 1377648"/>
                    <a:gd name="connsiteX7" fmla="*/ 1301448 w 1603829"/>
                    <a:gd name="connsiteY7" fmla="*/ 89506 h 1377648"/>
                    <a:gd name="connsiteX8" fmla="*/ 1562705 w 1603829"/>
                    <a:gd name="connsiteY8" fmla="*/ 191106 h 1377648"/>
                    <a:gd name="connsiteX9" fmla="*/ 1548191 w 1603829"/>
                    <a:gd name="connsiteY9" fmla="*/ 1134534 h 1377648"/>
                    <a:gd name="connsiteX10" fmla="*/ 1485593 w 1603829"/>
                    <a:gd name="connsiteY10" fmla="*/ 1370495 h 1377648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603829"/>
                    <a:gd name="connsiteY0" fmla="*/ 1370495 h 1370495"/>
                    <a:gd name="connsiteX1" fmla="*/ 109970 w 1603829"/>
                    <a:gd name="connsiteY1" fmla="*/ 1355980 h 1370495"/>
                    <a:gd name="connsiteX2" fmla="*/ 38705 w 1603829"/>
                    <a:gd name="connsiteY2" fmla="*/ 1134534 h 1370495"/>
                    <a:gd name="connsiteX3" fmla="*/ 38705 w 1603829"/>
                    <a:gd name="connsiteY3" fmla="*/ 176591 h 1370495"/>
                    <a:gd name="connsiteX4" fmla="*/ 270934 w 1603829"/>
                    <a:gd name="connsiteY4" fmla="*/ 74991 h 1370495"/>
                    <a:gd name="connsiteX5" fmla="*/ 445105 w 1603829"/>
                    <a:gd name="connsiteY5" fmla="*/ 510420 h 1370495"/>
                    <a:gd name="connsiteX6" fmla="*/ 1156305 w 1603829"/>
                    <a:gd name="connsiteY6" fmla="*/ 553963 h 1370495"/>
                    <a:gd name="connsiteX7" fmla="*/ 1301448 w 1603829"/>
                    <a:gd name="connsiteY7" fmla="*/ 89506 h 1370495"/>
                    <a:gd name="connsiteX8" fmla="*/ 1562705 w 1603829"/>
                    <a:gd name="connsiteY8" fmla="*/ 191106 h 1370495"/>
                    <a:gd name="connsiteX9" fmla="*/ 1548191 w 1603829"/>
                    <a:gd name="connsiteY9" fmla="*/ 1134534 h 1370495"/>
                    <a:gd name="connsiteX10" fmla="*/ 1485593 w 1603829"/>
                    <a:gd name="connsiteY10" fmla="*/ 1370495 h 1370495"/>
                    <a:gd name="connsiteX0" fmla="*/ 1485593 w 1562705"/>
                    <a:gd name="connsiteY0" fmla="*/ 1370495 h 1370495"/>
                    <a:gd name="connsiteX1" fmla="*/ 109970 w 1562705"/>
                    <a:gd name="connsiteY1" fmla="*/ 1355980 h 1370495"/>
                    <a:gd name="connsiteX2" fmla="*/ 38705 w 1562705"/>
                    <a:gd name="connsiteY2" fmla="*/ 1134534 h 1370495"/>
                    <a:gd name="connsiteX3" fmla="*/ 38705 w 1562705"/>
                    <a:gd name="connsiteY3" fmla="*/ 176591 h 1370495"/>
                    <a:gd name="connsiteX4" fmla="*/ 270934 w 1562705"/>
                    <a:gd name="connsiteY4" fmla="*/ 74991 h 1370495"/>
                    <a:gd name="connsiteX5" fmla="*/ 445105 w 1562705"/>
                    <a:gd name="connsiteY5" fmla="*/ 510420 h 1370495"/>
                    <a:gd name="connsiteX6" fmla="*/ 1156305 w 1562705"/>
                    <a:gd name="connsiteY6" fmla="*/ 553963 h 1370495"/>
                    <a:gd name="connsiteX7" fmla="*/ 1301448 w 1562705"/>
                    <a:gd name="connsiteY7" fmla="*/ 89506 h 1370495"/>
                    <a:gd name="connsiteX8" fmla="*/ 1562705 w 1562705"/>
                    <a:gd name="connsiteY8" fmla="*/ 191106 h 1370495"/>
                    <a:gd name="connsiteX9" fmla="*/ 1548191 w 1562705"/>
                    <a:gd name="connsiteY9" fmla="*/ 1134534 h 1370495"/>
                    <a:gd name="connsiteX10" fmla="*/ 1485593 w 1562705"/>
                    <a:gd name="connsiteY10" fmla="*/ 1370495 h 1370495"/>
                    <a:gd name="connsiteX0" fmla="*/ 1485593 w 1562705"/>
                    <a:gd name="connsiteY0" fmla="*/ 1370495 h 1370495"/>
                    <a:gd name="connsiteX1" fmla="*/ 109970 w 1562705"/>
                    <a:gd name="connsiteY1" fmla="*/ 1355980 h 1370495"/>
                    <a:gd name="connsiteX2" fmla="*/ 38705 w 1562705"/>
                    <a:gd name="connsiteY2" fmla="*/ 1134534 h 1370495"/>
                    <a:gd name="connsiteX3" fmla="*/ 38705 w 1562705"/>
                    <a:gd name="connsiteY3" fmla="*/ 176591 h 1370495"/>
                    <a:gd name="connsiteX4" fmla="*/ 270934 w 1562705"/>
                    <a:gd name="connsiteY4" fmla="*/ 74991 h 1370495"/>
                    <a:gd name="connsiteX5" fmla="*/ 445105 w 1562705"/>
                    <a:gd name="connsiteY5" fmla="*/ 510420 h 1370495"/>
                    <a:gd name="connsiteX6" fmla="*/ 1156305 w 1562705"/>
                    <a:gd name="connsiteY6" fmla="*/ 553963 h 1370495"/>
                    <a:gd name="connsiteX7" fmla="*/ 1301448 w 1562705"/>
                    <a:gd name="connsiteY7" fmla="*/ 89506 h 1370495"/>
                    <a:gd name="connsiteX8" fmla="*/ 1562705 w 1562705"/>
                    <a:gd name="connsiteY8" fmla="*/ 191106 h 1370495"/>
                    <a:gd name="connsiteX9" fmla="*/ 1548191 w 1562705"/>
                    <a:gd name="connsiteY9" fmla="*/ 1134534 h 1370495"/>
                    <a:gd name="connsiteX10" fmla="*/ 1485593 w 1562705"/>
                    <a:gd name="connsiteY10" fmla="*/ 1370495 h 1370495"/>
                    <a:gd name="connsiteX0" fmla="*/ 1485593 w 1562705"/>
                    <a:gd name="connsiteY0" fmla="*/ 1351142 h 1351142"/>
                    <a:gd name="connsiteX1" fmla="*/ 109970 w 1562705"/>
                    <a:gd name="connsiteY1" fmla="*/ 1336627 h 1351142"/>
                    <a:gd name="connsiteX2" fmla="*/ 38705 w 1562705"/>
                    <a:gd name="connsiteY2" fmla="*/ 1115181 h 1351142"/>
                    <a:gd name="connsiteX3" fmla="*/ 38705 w 1562705"/>
                    <a:gd name="connsiteY3" fmla="*/ 157238 h 1351142"/>
                    <a:gd name="connsiteX4" fmla="*/ 270934 w 1562705"/>
                    <a:gd name="connsiteY4" fmla="*/ 55638 h 1351142"/>
                    <a:gd name="connsiteX5" fmla="*/ 445105 w 1562705"/>
                    <a:gd name="connsiteY5" fmla="*/ 491067 h 1351142"/>
                    <a:gd name="connsiteX6" fmla="*/ 1156305 w 1562705"/>
                    <a:gd name="connsiteY6" fmla="*/ 534610 h 1351142"/>
                    <a:gd name="connsiteX7" fmla="*/ 1301448 w 1562705"/>
                    <a:gd name="connsiteY7" fmla="*/ 70153 h 1351142"/>
                    <a:gd name="connsiteX8" fmla="*/ 1562705 w 1562705"/>
                    <a:gd name="connsiteY8" fmla="*/ 171753 h 1351142"/>
                    <a:gd name="connsiteX9" fmla="*/ 1548191 w 1562705"/>
                    <a:gd name="connsiteY9" fmla="*/ 1115181 h 1351142"/>
                    <a:gd name="connsiteX10" fmla="*/ 1485593 w 1562705"/>
                    <a:gd name="connsiteY10" fmla="*/ 1351142 h 1351142"/>
                    <a:gd name="connsiteX0" fmla="*/ 1485593 w 1562705"/>
                    <a:gd name="connsiteY0" fmla="*/ 1295504 h 1295504"/>
                    <a:gd name="connsiteX1" fmla="*/ 109970 w 1562705"/>
                    <a:gd name="connsiteY1" fmla="*/ 1280989 h 1295504"/>
                    <a:gd name="connsiteX2" fmla="*/ 38705 w 1562705"/>
                    <a:gd name="connsiteY2" fmla="*/ 1059543 h 1295504"/>
                    <a:gd name="connsiteX3" fmla="*/ 38705 w 1562705"/>
                    <a:gd name="connsiteY3" fmla="*/ 101600 h 1295504"/>
                    <a:gd name="connsiteX4" fmla="*/ 270934 w 1562705"/>
                    <a:gd name="connsiteY4" fmla="*/ 0 h 1295504"/>
                    <a:gd name="connsiteX5" fmla="*/ 445105 w 1562705"/>
                    <a:gd name="connsiteY5" fmla="*/ 435429 h 1295504"/>
                    <a:gd name="connsiteX6" fmla="*/ 1156305 w 1562705"/>
                    <a:gd name="connsiteY6" fmla="*/ 478972 h 1295504"/>
                    <a:gd name="connsiteX7" fmla="*/ 1301448 w 1562705"/>
                    <a:gd name="connsiteY7" fmla="*/ 14515 h 1295504"/>
                    <a:gd name="connsiteX8" fmla="*/ 1562705 w 1562705"/>
                    <a:gd name="connsiteY8" fmla="*/ 116115 h 1295504"/>
                    <a:gd name="connsiteX9" fmla="*/ 1548191 w 1562705"/>
                    <a:gd name="connsiteY9" fmla="*/ 1059543 h 1295504"/>
                    <a:gd name="connsiteX10" fmla="*/ 1485593 w 1562705"/>
                    <a:gd name="connsiteY10" fmla="*/ 1295504 h 1295504"/>
                    <a:gd name="connsiteX0" fmla="*/ 1485593 w 1562705"/>
                    <a:gd name="connsiteY0" fmla="*/ 1295504 h 1295504"/>
                    <a:gd name="connsiteX1" fmla="*/ 109970 w 1562705"/>
                    <a:gd name="connsiteY1" fmla="*/ 1280989 h 1295504"/>
                    <a:gd name="connsiteX2" fmla="*/ 38705 w 1562705"/>
                    <a:gd name="connsiteY2" fmla="*/ 1059543 h 1295504"/>
                    <a:gd name="connsiteX3" fmla="*/ 38705 w 1562705"/>
                    <a:gd name="connsiteY3" fmla="*/ 101600 h 1295504"/>
                    <a:gd name="connsiteX4" fmla="*/ 270934 w 1562705"/>
                    <a:gd name="connsiteY4" fmla="*/ 0 h 1295504"/>
                    <a:gd name="connsiteX5" fmla="*/ 445105 w 1562705"/>
                    <a:gd name="connsiteY5" fmla="*/ 435429 h 1295504"/>
                    <a:gd name="connsiteX6" fmla="*/ 1156305 w 1562705"/>
                    <a:gd name="connsiteY6" fmla="*/ 478972 h 1295504"/>
                    <a:gd name="connsiteX7" fmla="*/ 1301448 w 1562705"/>
                    <a:gd name="connsiteY7" fmla="*/ 14515 h 1295504"/>
                    <a:gd name="connsiteX8" fmla="*/ 1562705 w 1562705"/>
                    <a:gd name="connsiteY8" fmla="*/ 116115 h 1295504"/>
                    <a:gd name="connsiteX9" fmla="*/ 1548191 w 1562705"/>
                    <a:gd name="connsiteY9" fmla="*/ 1059543 h 1295504"/>
                    <a:gd name="connsiteX10" fmla="*/ 1485593 w 1562705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0 w 1524000"/>
                    <a:gd name="connsiteY3" fmla="*/ 101600 h 1295504"/>
                    <a:gd name="connsiteX4" fmla="*/ 232229 w 1524000"/>
                    <a:gd name="connsiteY4" fmla="*/ 0 h 1295504"/>
                    <a:gd name="connsiteX5" fmla="*/ 406400 w 1524000"/>
                    <a:gd name="connsiteY5" fmla="*/ 435429 h 1295504"/>
                    <a:gd name="connsiteX6" fmla="*/ 1117600 w 1524000"/>
                    <a:gd name="connsiteY6" fmla="*/ 478972 h 1295504"/>
                    <a:gd name="connsiteX7" fmla="*/ 1262743 w 1524000"/>
                    <a:gd name="connsiteY7" fmla="*/ 14515 h 1295504"/>
                    <a:gd name="connsiteX8" fmla="*/ 1524000 w 1524000"/>
                    <a:gd name="connsiteY8" fmla="*/ 116115 h 1295504"/>
                    <a:gd name="connsiteX9" fmla="*/ 1509486 w 1524000"/>
                    <a:gd name="connsiteY9" fmla="*/ 1059543 h 1295504"/>
                    <a:gd name="connsiteX10" fmla="*/ 1446888 w 1524000"/>
                    <a:gd name="connsiteY10" fmla="*/ 1295504 h 1295504"/>
                    <a:gd name="connsiteX0" fmla="*/ 1446888 w 1524000"/>
                    <a:gd name="connsiteY0" fmla="*/ 1295504 h 1295504"/>
                    <a:gd name="connsiteX1" fmla="*/ 71265 w 1524000"/>
                    <a:gd name="connsiteY1" fmla="*/ 1280989 h 1295504"/>
                    <a:gd name="connsiteX2" fmla="*/ 0 w 1524000"/>
                    <a:gd name="connsiteY2" fmla="*/ 1059543 h 1295504"/>
                    <a:gd name="connsiteX3" fmla="*/ 232229 w 1524000"/>
                    <a:gd name="connsiteY3" fmla="*/ 0 h 1295504"/>
                    <a:gd name="connsiteX4" fmla="*/ 406400 w 1524000"/>
                    <a:gd name="connsiteY4" fmla="*/ 435429 h 1295504"/>
                    <a:gd name="connsiteX5" fmla="*/ 1117600 w 1524000"/>
                    <a:gd name="connsiteY5" fmla="*/ 478972 h 1295504"/>
                    <a:gd name="connsiteX6" fmla="*/ 1262743 w 1524000"/>
                    <a:gd name="connsiteY6" fmla="*/ 14515 h 1295504"/>
                    <a:gd name="connsiteX7" fmla="*/ 1524000 w 1524000"/>
                    <a:gd name="connsiteY7" fmla="*/ 116115 h 1295504"/>
                    <a:gd name="connsiteX8" fmla="*/ 1509486 w 1524000"/>
                    <a:gd name="connsiteY8" fmla="*/ 1059543 h 1295504"/>
                    <a:gd name="connsiteX9" fmla="*/ 1446888 w 1524000"/>
                    <a:gd name="connsiteY9" fmla="*/ 1295504 h 1295504"/>
                    <a:gd name="connsiteX0" fmla="*/ 1446888 w 1524000"/>
                    <a:gd name="connsiteY0" fmla="*/ 1280989 h 1280989"/>
                    <a:gd name="connsiteX1" fmla="*/ 71265 w 1524000"/>
                    <a:gd name="connsiteY1" fmla="*/ 1266474 h 1280989"/>
                    <a:gd name="connsiteX2" fmla="*/ 0 w 1524000"/>
                    <a:gd name="connsiteY2" fmla="*/ 1045028 h 1280989"/>
                    <a:gd name="connsiteX3" fmla="*/ 406400 w 1524000"/>
                    <a:gd name="connsiteY3" fmla="*/ 420914 h 1280989"/>
                    <a:gd name="connsiteX4" fmla="*/ 1117600 w 1524000"/>
                    <a:gd name="connsiteY4" fmla="*/ 464457 h 1280989"/>
                    <a:gd name="connsiteX5" fmla="*/ 1262743 w 1524000"/>
                    <a:gd name="connsiteY5" fmla="*/ 0 h 1280989"/>
                    <a:gd name="connsiteX6" fmla="*/ 1524000 w 1524000"/>
                    <a:gd name="connsiteY6" fmla="*/ 101600 h 1280989"/>
                    <a:gd name="connsiteX7" fmla="*/ 1509486 w 1524000"/>
                    <a:gd name="connsiteY7" fmla="*/ 1045028 h 1280989"/>
                    <a:gd name="connsiteX8" fmla="*/ 1446888 w 1524000"/>
                    <a:gd name="connsiteY8" fmla="*/ 1280989 h 1280989"/>
                    <a:gd name="connsiteX0" fmla="*/ 1446888 w 1524000"/>
                    <a:gd name="connsiteY0" fmla="*/ 1280989 h 1280989"/>
                    <a:gd name="connsiteX1" fmla="*/ 71265 w 1524000"/>
                    <a:gd name="connsiteY1" fmla="*/ 1266474 h 1280989"/>
                    <a:gd name="connsiteX2" fmla="*/ 0 w 1524000"/>
                    <a:gd name="connsiteY2" fmla="*/ 1045028 h 1280989"/>
                    <a:gd name="connsiteX3" fmla="*/ 406400 w 1524000"/>
                    <a:gd name="connsiteY3" fmla="*/ 420914 h 1280989"/>
                    <a:gd name="connsiteX4" fmla="*/ 1117600 w 1524000"/>
                    <a:gd name="connsiteY4" fmla="*/ 464457 h 1280989"/>
                    <a:gd name="connsiteX5" fmla="*/ 1262743 w 1524000"/>
                    <a:gd name="connsiteY5" fmla="*/ 0 h 1280989"/>
                    <a:gd name="connsiteX6" fmla="*/ 1524000 w 1524000"/>
                    <a:gd name="connsiteY6" fmla="*/ 101600 h 1280989"/>
                    <a:gd name="connsiteX7" fmla="*/ 1509486 w 1524000"/>
                    <a:gd name="connsiteY7" fmla="*/ 1045028 h 1280989"/>
                    <a:gd name="connsiteX8" fmla="*/ 1446888 w 1524000"/>
                    <a:gd name="connsiteY8" fmla="*/ 1280989 h 1280989"/>
                    <a:gd name="connsiteX0" fmla="*/ 1446888 w 1524000"/>
                    <a:gd name="connsiteY0" fmla="*/ 1280989 h 1280989"/>
                    <a:gd name="connsiteX1" fmla="*/ 71265 w 1524000"/>
                    <a:gd name="connsiteY1" fmla="*/ 1266474 h 1280989"/>
                    <a:gd name="connsiteX2" fmla="*/ 0 w 1524000"/>
                    <a:gd name="connsiteY2" fmla="*/ 1045028 h 1280989"/>
                    <a:gd name="connsiteX3" fmla="*/ 406400 w 1524000"/>
                    <a:gd name="connsiteY3" fmla="*/ 420914 h 1280989"/>
                    <a:gd name="connsiteX4" fmla="*/ 1117600 w 1524000"/>
                    <a:gd name="connsiteY4" fmla="*/ 464457 h 1280989"/>
                    <a:gd name="connsiteX5" fmla="*/ 1262743 w 1524000"/>
                    <a:gd name="connsiteY5" fmla="*/ 0 h 1280989"/>
                    <a:gd name="connsiteX6" fmla="*/ 1524000 w 1524000"/>
                    <a:gd name="connsiteY6" fmla="*/ 101600 h 1280989"/>
                    <a:gd name="connsiteX7" fmla="*/ 1509486 w 1524000"/>
                    <a:gd name="connsiteY7" fmla="*/ 1045028 h 1280989"/>
                    <a:gd name="connsiteX8" fmla="*/ 1446888 w 1524000"/>
                    <a:gd name="connsiteY8" fmla="*/ 1280989 h 1280989"/>
                    <a:gd name="connsiteX0" fmla="*/ 1549038 w 1626150"/>
                    <a:gd name="connsiteY0" fmla="*/ 1280989 h 1280989"/>
                    <a:gd name="connsiteX1" fmla="*/ 173415 w 1626150"/>
                    <a:gd name="connsiteY1" fmla="*/ 1266474 h 1280989"/>
                    <a:gd name="connsiteX2" fmla="*/ 508550 w 1626150"/>
                    <a:gd name="connsiteY2" fmla="*/ 420914 h 1280989"/>
                    <a:gd name="connsiteX3" fmla="*/ 1219750 w 1626150"/>
                    <a:gd name="connsiteY3" fmla="*/ 464457 h 1280989"/>
                    <a:gd name="connsiteX4" fmla="*/ 1364893 w 1626150"/>
                    <a:gd name="connsiteY4" fmla="*/ 0 h 1280989"/>
                    <a:gd name="connsiteX5" fmla="*/ 1626150 w 1626150"/>
                    <a:gd name="connsiteY5" fmla="*/ 101600 h 1280989"/>
                    <a:gd name="connsiteX6" fmla="*/ 1611636 w 1626150"/>
                    <a:gd name="connsiteY6" fmla="*/ 1045028 h 1280989"/>
                    <a:gd name="connsiteX7" fmla="*/ 1549038 w 1626150"/>
                    <a:gd name="connsiteY7" fmla="*/ 1280989 h 1280989"/>
                    <a:gd name="connsiteX0" fmla="*/ 1214877 w 1291989"/>
                    <a:gd name="connsiteY0" fmla="*/ 1280989 h 1280989"/>
                    <a:gd name="connsiteX1" fmla="*/ 528304 w 1291989"/>
                    <a:gd name="connsiteY1" fmla="*/ 967452 h 1280989"/>
                    <a:gd name="connsiteX2" fmla="*/ 174389 w 1291989"/>
                    <a:gd name="connsiteY2" fmla="*/ 420914 h 1280989"/>
                    <a:gd name="connsiteX3" fmla="*/ 885589 w 1291989"/>
                    <a:gd name="connsiteY3" fmla="*/ 464457 h 1280989"/>
                    <a:gd name="connsiteX4" fmla="*/ 1030732 w 1291989"/>
                    <a:gd name="connsiteY4" fmla="*/ 0 h 1280989"/>
                    <a:gd name="connsiteX5" fmla="*/ 1291989 w 1291989"/>
                    <a:gd name="connsiteY5" fmla="*/ 101600 h 1280989"/>
                    <a:gd name="connsiteX6" fmla="*/ 1277475 w 1291989"/>
                    <a:gd name="connsiteY6" fmla="*/ 1045028 h 1280989"/>
                    <a:gd name="connsiteX7" fmla="*/ 1214877 w 1291989"/>
                    <a:gd name="connsiteY7" fmla="*/ 1280989 h 1280989"/>
                    <a:gd name="connsiteX0" fmla="*/ 859988 w 937100"/>
                    <a:gd name="connsiteY0" fmla="*/ 1280989 h 1280989"/>
                    <a:gd name="connsiteX1" fmla="*/ 173415 w 937100"/>
                    <a:gd name="connsiteY1" fmla="*/ 967452 h 1280989"/>
                    <a:gd name="connsiteX2" fmla="*/ 196527 w 937100"/>
                    <a:gd name="connsiteY2" fmla="*/ 251901 h 1280989"/>
                    <a:gd name="connsiteX3" fmla="*/ 530700 w 937100"/>
                    <a:gd name="connsiteY3" fmla="*/ 464457 h 1280989"/>
                    <a:gd name="connsiteX4" fmla="*/ 675843 w 937100"/>
                    <a:gd name="connsiteY4" fmla="*/ 0 h 1280989"/>
                    <a:gd name="connsiteX5" fmla="*/ 937100 w 937100"/>
                    <a:gd name="connsiteY5" fmla="*/ 101600 h 1280989"/>
                    <a:gd name="connsiteX6" fmla="*/ 922586 w 937100"/>
                    <a:gd name="connsiteY6" fmla="*/ 1045028 h 1280989"/>
                    <a:gd name="connsiteX7" fmla="*/ 859988 w 937100"/>
                    <a:gd name="connsiteY7" fmla="*/ 1280989 h 1280989"/>
                    <a:gd name="connsiteX0" fmla="*/ 859988 w 937100"/>
                    <a:gd name="connsiteY0" fmla="*/ 1280989 h 1280989"/>
                    <a:gd name="connsiteX1" fmla="*/ 173415 w 937100"/>
                    <a:gd name="connsiteY1" fmla="*/ 967452 h 1280989"/>
                    <a:gd name="connsiteX2" fmla="*/ 196527 w 937100"/>
                    <a:gd name="connsiteY2" fmla="*/ 251901 h 1280989"/>
                    <a:gd name="connsiteX3" fmla="*/ 606900 w 937100"/>
                    <a:gd name="connsiteY3" fmla="*/ 235857 h 1280989"/>
                    <a:gd name="connsiteX4" fmla="*/ 675843 w 937100"/>
                    <a:gd name="connsiteY4" fmla="*/ 0 h 1280989"/>
                    <a:gd name="connsiteX5" fmla="*/ 937100 w 937100"/>
                    <a:gd name="connsiteY5" fmla="*/ 101600 h 1280989"/>
                    <a:gd name="connsiteX6" fmla="*/ 922586 w 937100"/>
                    <a:gd name="connsiteY6" fmla="*/ 1045028 h 1280989"/>
                    <a:gd name="connsiteX7" fmla="*/ 859988 w 937100"/>
                    <a:gd name="connsiteY7" fmla="*/ 1280989 h 1280989"/>
                    <a:gd name="connsiteX0" fmla="*/ 837850 w 914962"/>
                    <a:gd name="connsiteY0" fmla="*/ 1280989 h 1280989"/>
                    <a:gd name="connsiteX1" fmla="*/ 151277 w 914962"/>
                    <a:gd name="connsiteY1" fmla="*/ 967452 h 1280989"/>
                    <a:gd name="connsiteX2" fmla="*/ 174389 w 914962"/>
                    <a:gd name="connsiteY2" fmla="*/ 251901 h 1280989"/>
                    <a:gd name="connsiteX3" fmla="*/ 584762 w 914962"/>
                    <a:gd name="connsiteY3" fmla="*/ 235857 h 1280989"/>
                    <a:gd name="connsiteX4" fmla="*/ 653705 w 914962"/>
                    <a:gd name="connsiteY4" fmla="*/ 0 h 1280989"/>
                    <a:gd name="connsiteX5" fmla="*/ 914962 w 914962"/>
                    <a:gd name="connsiteY5" fmla="*/ 101600 h 1280989"/>
                    <a:gd name="connsiteX6" fmla="*/ 900448 w 914962"/>
                    <a:gd name="connsiteY6" fmla="*/ 1045028 h 1280989"/>
                    <a:gd name="connsiteX7" fmla="*/ 837850 w 914962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  <a:gd name="connsiteX0" fmla="*/ 686573 w 763685"/>
                    <a:gd name="connsiteY0" fmla="*/ 1280989 h 1280989"/>
                    <a:gd name="connsiteX1" fmla="*/ 0 w 763685"/>
                    <a:gd name="connsiteY1" fmla="*/ 967452 h 1280989"/>
                    <a:gd name="connsiteX2" fmla="*/ 23112 w 763685"/>
                    <a:gd name="connsiteY2" fmla="*/ 251901 h 1280989"/>
                    <a:gd name="connsiteX3" fmla="*/ 433485 w 763685"/>
                    <a:gd name="connsiteY3" fmla="*/ 235857 h 1280989"/>
                    <a:gd name="connsiteX4" fmla="*/ 502428 w 763685"/>
                    <a:gd name="connsiteY4" fmla="*/ 0 h 1280989"/>
                    <a:gd name="connsiteX5" fmla="*/ 763685 w 763685"/>
                    <a:gd name="connsiteY5" fmla="*/ 101600 h 1280989"/>
                    <a:gd name="connsiteX6" fmla="*/ 749171 w 763685"/>
                    <a:gd name="connsiteY6" fmla="*/ 1045028 h 1280989"/>
                    <a:gd name="connsiteX7" fmla="*/ 686573 w 763685"/>
                    <a:gd name="connsiteY7" fmla="*/ 1280989 h 12809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763685" h="1280989">
                      <a:moveTo>
                        <a:pt x="686573" y="1280989"/>
                      </a:moveTo>
                      <a:cubicBezTo>
                        <a:pt x="554216" y="1200218"/>
                        <a:pt x="545647" y="1024406"/>
                        <a:pt x="0" y="967452"/>
                      </a:cubicBezTo>
                      <a:cubicBezTo>
                        <a:pt x="6070" y="786187"/>
                        <a:pt x="2206" y="423489"/>
                        <a:pt x="23112" y="251901"/>
                      </a:cubicBezTo>
                      <a:cubicBezTo>
                        <a:pt x="216633" y="250940"/>
                        <a:pt x="294192" y="240835"/>
                        <a:pt x="433485" y="235857"/>
                      </a:cubicBezTo>
                      <a:cubicBezTo>
                        <a:pt x="471979" y="90064"/>
                        <a:pt x="466206" y="112259"/>
                        <a:pt x="502428" y="0"/>
                      </a:cubicBezTo>
                      <a:cubicBezTo>
                        <a:pt x="672001" y="62311"/>
                        <a:pt x="671279" y="63578"/>
                        <a:pt x="763685" y="101600"/>
                      </a:cubicBezTo>
                      <a:cubicBezTo>
                        <a:pt x="670466" y="502565"/>
                        <a:pt x="661379" y="842131"/>
                        <a:pt x="749171" y="1045028"/>
                      </a:cubicBezTo>
                      <a:cubicBezTo>
                        <a:pt x="714038" y="1190589"/>
                        <a:pt x="741374" y="1072841"/>
                        <a:pt x="686573" y="1280989"/>
                      </a:cubicBezTo>
                      <a:close/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cxnSp>
            <p:nvCxnSpPr>
              <p:cNvPr id="80" name="Straight Arrow Connector 79"/>
              <p:cNvCxnSpPr/>
              <p:nvPr/>
            </p:nvCxnSpPr>
            <p:spPr>
              <a:xfrm rot="10800000">
                <a:off x="6934200" y="5181600"/>
                <a:ext cx="533400" cy="1588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0"/>
            <a:ext cx="77724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4525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990600"/>
            <a:ext cx="28600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Qui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may: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1" name="Table 90"/>
          <p:cNvGraphicFramePr>
            <a:graphicFrameLocks noGrp="1"/>
          </p:cNvGraphicFramePr>
          <p:nvPr/>
        </p:nvGraphicFramePr>
        <p:xfrm>
          <a:off x="0" y="1676400"/>
          <a:ext cx="9067800" cy="4865370"/>
        </p:xfrm>
        <a:graphic>
          <a:graphicData uri="http://schemas.openxmlformats.org/drawingml/2006/table">
            <a:tbl>
              <a:tblPr firstRow="1" bandRow="1"/>
              <a:tblGrid>
                <a:gridCol w="3276600"/>
                <a:gridCol w="2743200"/>
                <a:gridCol w="3048000"/>
              </a:tblGrid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việc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Hướng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dẫn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9139" y="0"/>
            <a:ext cx="1554861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C:\Users\HONG THAO\Desktop\máy may\v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0341" flipH="1">
            <a:off x="25004" y="22252"/>
            <a:ext cx="614144" cy="684263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0" y="22098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Bước1: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decoupe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276600" y="22098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-So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trùng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bấm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1cm,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019800" y="22098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0" y="27432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2: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200400" y="2743200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1cm,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19800" y="2743200"/>
            <a:ext cx="2438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0" y="3352800"/>
            <a:ext cx="2358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3: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76600" y="38100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dẹp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19800" y="3810000"/>
            <a:ext cx="2438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0" y="4572000"/>
            <a:ext cx="3201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bề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94489" y="4572000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019718" y="4572000"/>
            <a:ext cx="31242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tròn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rút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" y="5602069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6: May 1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lưng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76601" y="5638800"/>
            <a:ext cx="2743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1cm,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đuôi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19800" y="5638800"/>
            <a:ext cx="24384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276600" y="3352800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1cm,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19800" y="33528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0" y="3810000"/>
            <a:ext cx="327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4: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nách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0"/>
            <a:ext cx="77724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4525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0" y="990600"/>
            <a:ext cx="28600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Qui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may: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1" name="Table 90"/>
          <p:cNvGraphicFramePr>
            <a:graphicFrameLocks noGrp="1"/>
          </p:cNvGraphicFramePr>
          <p:nvPr/>
        </p:nvGraphicFramePr>
        <p:xfrm>
          <a:off x="0" y="1516380"/>
          <a:ext cx="9067800" cy="4236720"/>
        </p:xfrm>
        <a:graphic>
          <a:graphicData uri="http://schemas.openxmlformats.org/drawingml/2006/table">
            <a:tbl>
              <a:tblPr firstRow="1" bandRow="1"/>
              <a:tblGrid>
                <a:gridCol w="3200400"/>
                <a:gridCol w="2819400"/>
                <a:gridCol w="3048000"/>
              </a:tblGrid>
              <a:tr h="552450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Bước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việc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Hướng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dẫn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cầu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4370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60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580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450">
                <a:tc>
                  <a:txBody>
                    <a:bodyPr/>
                    <a:lstStyle/>
                    <a:p>
                      <a:endParaRPr lang="en-US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9139" y="0"/>
            <a:ext cx="1554861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C:\Users\HONG THAO\Desktop\máy may\v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60341" flipH="1">
            <a:off x="25004" y="22252"/>
            <a:ext cx="614144" cy="684263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0" y="2057400"/>
            <a:ext cx="3154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0401" y="20574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giọt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07235" y="2057400"/>
            <a:ext cx="31367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2743200"/>
            <a:ext cx="2848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8: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00401" y="2743200"/>
            <a:ext cx="281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19801" y="27432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33528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9: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00400" y="3352800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1cm,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9800" y="33528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" y="39624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10: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đính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200400" y="3962400"/>
            <a:ext cx="2066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lọt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019800" y="3962400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lọt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0" y="4648200"/>
            <a:ext cx="2650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11: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00400" y="4648200"/>
            <a:ext cx="1819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019800" y="4648200"/>
            <a:ext cx="22589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" y="518160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12: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200400" y="5181600"/>
            <a:ext cx="18582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9800" y="5181600"/>
            <a:ext cx="23455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nét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33400"/>
          </a:xfrm>
        </p:spPr>
        <p:txBody>
          <a:bodyPr>
            <a:noAutofit/>
          </a:bodyPr>
          <a:lstStyle/>
          <a:p>
            <a:r>
              <a:rPr 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CHƯƠNG 14: MAY ĐẦM TÁM MẢNH</a:t>
            </a:r>
            <a:endParaRPr lang="en-US" sz="2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533400"/>
            <a:ext cx="8222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IV.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hỏng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biện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ngừa</a:t>
            </a:r>
            <a:r>
              <a:rPr lang="en-US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0" y="1066800"/>
          <a:ext cx="9144000" cy="4361543"/>
        </p:xfrm>
        <a:graphic>
          <a:graphicData uri="http://schemas.openxmlformats.org/drawingml/2006/table">
            <a:tbl>
              <a:tblPr firstRow="1" bandRow="1"/>
              <a:tblGrid>
                <a:gridCol w="3048000"/>
                <a:gridCol w="3048000"/>
                <a:gridCol w="3048000"/>
              </a:tblGrid>
              <a:tr h="627743"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tượng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Nguyên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hư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hỏng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Biện</a:t>
                      </a:r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pháp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phòng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ngừa</a:t>
                      </a:r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743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743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36171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7743">
                <a:tc>
                  <a:txBody>
                    <a:bodyPr/>
                    <a:lstStyle/>
                    <a:p>
                      <a:endParaRPr lang="en-US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B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112998" y="5486400"/>
            <a:ext cx="103100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0" y="16764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1.Đường may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cầm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48000" y="1676400"/>
            <a:ext cx="2922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96000" y="1676400"/>
            <a:ext cx="274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22860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2.Hai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8001" y="22860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6000" y="22860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" y="297180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3.Nẹp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nách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tròn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êm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48000" y="2935069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dẹp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96001" y="29718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đúng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dẹp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38862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4.Đường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hở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nhăn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48000" y="3886200"/>
            <a:ext cx="304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vịt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96001" y="3886200"/>
            <a:ext cx="304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vịt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căng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may.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0" y="4800600"/>
            <a:ext cx="25699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5.Lai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vặn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048000" y="4800600"/>
            <a:ext cx="29161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96000" y="4800600"/>
            <a:ext cx="22813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mép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131367709134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4672012"/>
            <a:ext cx="3886200" cy="2185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514600" y="11668"/>
            <a:ext cx="42335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TÓM TẮT QUY TRÌNH MAY</a:t>
            </a:r>
            <a:endParaRPr lang="en-US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810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Bước1: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decoupe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914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4478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2438400"/>
            <a:ext cx="42066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5: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297180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6: May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sóng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lưng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9050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4: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vòng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nách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0" y="3429000"/>
            <a:ext cx="4144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7: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0" y="3962400"/>
            <a:ext cx="3736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8: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lộn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44958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9: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502920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10: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nẹp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sườn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5638800"/>
            <a:ext cx="3469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11: May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lai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đầm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6172200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12: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Vệ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ownload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14600" y="304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2057400"/>
            <a:ext cx="91744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lắng</a:t>
            </a:r>
            <a:r>
              <a:rPr lang="en-US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nghe</a:t>
            </a:r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 descr="Modista-Con-Una-Maquina-De-Coser-8925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2590800"/>
            <a:ext cx="4470399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2359</TotalTime>
  <Words>1178</Words>
  <Application>Microsoft Office PowerPoint</Application>
  <PresentationFormat>On-screen Show (4:3)</PresentationFormat>
  <Paragraphs>204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TRƯỜNG CAO ĐẲNG LÝ TỰ TRỌNG TP.HỒ CHÍ MINH KHOA CÔNG NGHỆ MAY-THỜI TRANG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TP.HỒ CHÍ MINH KHOA CÔNG NGHỆ MAY-THỜI TRANG</dc:title>
  <dc:creator>HONG THAO</dc:creator>
  <cp:lastModifiedBy>HONG THAO</cp:lastModifiedBy>
  <cp:revision>76</cp:revision>
  <dcterms:created xsi:type="dcterms:W3CDTF">2018-02-22T13:48:30Z</dcterms:created>
  <dcterms:modified xsi:type="dcterms:W3CDTF">2018-05-07T15:57:21Z</dcterms:modified>
</cp:coreProperties>
</file>